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colors5.xml" ContentType="application/vnd.openxmlformats-officedocument.drawingml.diagramColors+xml"/>
  <Override PartName="/ppt/diagrams/colors6.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ata5.xml" ContentType="application/vnd.openxmlformats-officedocument.drawingml.diagramData+xml"/>
  <Override PartName="/ppt/diagrams/data6.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drawing5.xml" ContentType="application/vnd.ms-office.drawingml.diagramDrawing+xml"/>
  <Override PartName="/ppt/diagrams/drawing6.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layout5.xml" ContentType="application/vnd.openxmlformats-officedocument.drawingml.diagramLayout+xml"/>
  <Override PartName="/ppt/diagrams/layout6.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diagrams/quickStyle5.xml" ContentType="application/vnd.openxmlformats-officedocument.drawingml.diagramStyle+xml"/>
  <Override PartName="/ppt/diagrams/quickStyle6.xml" ContentType="application/vnd.openxmlformats-officedocument.drawingml.diagramStyle+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3"/>
    <p:sldMasterId id="2147483665" r:id="rId4"/>
    <p:sldMasterId id="2147483679" r:id="rId5"/>
  </p:sldMasterIdLst>
  <p:notesMasterIdLst>
    <p:notesMasterId r:id="rId32"/>
  </p:notesMasterIdLst>
  <p:sldIdLst>
    <p:sldId id="605" r:id="rId6"/>
    <p:sldId id="647" r:id="rId7"/>
    <p:sldId id="686" r:id="rId8"/>
    <p:sldId id="760" r:id="rId9"/>
    <p:sldId id="648" r:id="rId10"/>
    <p:sldId id="721" r:id="rId11"/>
    <p:sldId id="808" r:id="rId12"/>
    <p:sldId id="810" r:id="rId13"/>
    <p:sldId id="830" r:id="rId14"/>
    <p:sldId id="818" r:id="rId15"/>
    <p:sldId id="811" r:id="rId16"/>
    <p:sldId id="827" r:id="rId17"/>
    <p:sldId id="812" r:id="rId18"/>
    <p:sldId id="813" r:id="rId19"/>
    <p:sldId id="814" r:id="rId20"/>
    <p:sldId id="815" r:id="rId21"/>
    <p:sldId id="809" r:id="rId22"/>
    <p:sldId id="819" r:id="rId23"/>
    <p:sldId id="820" r:id="rId24"/>
    <p:sldId id="821" r:id="rId25"/>
    <p:sldId id="824" r:id="rId26"/>
    <p:sldId id="823" r:id="rId27"/>
    <p:sldId id="828" r:id="rId28"/>
    <p:sldId id="829" r:id="rId29"/>
    <p:sldId id="831" r:id="rId30"/>
    <p:sldId id="495" r:id="rId3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a:srgbClr val="FF6600"/>
    <a:srgbClr val="FF3300"/>
    <a:srgbClr val="FF9933"/>
    <a:srgbClr val="FF9966"/>
    <a:srgbClr val="99CCFF"/>
    <a:srgbClr val="FFCCCC"/>
    <a:srgbClr val="B2B2B2"/>
    <a:srgbClr val="CCFFFF"/>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69" autoAdjust="0"/>
    <p:restoredTop sz="95678" autoAdjust="0"/>
  </p:normalViewPr>
  <p:slideViewPr>
    <p:cSldViewPr>
      <p:cViewPr varScale="1">
        <p:scale>
          <a:sx n="72" d="100"/>
          <a:sy n="72" d="100"/>
        </p:scale>
        <p:origin x="1548" y="6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898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notesMaster" Target="notesMasters/notesMaster1.xml"/><Relationship Id="rId31" Type="http://schemas.openxmlformats.org/officeDocument/2006/relationships/slide" Target="slides/slide26.xml"/><Relationship Id="rId30" Type="http://schemas.openxmlformats.org/officeDocument/2006/relationships/slide" Target="slides/slide25.xml"/><Relationship Id="rId3" Type="http://schemas.openxmlformats.org/officeDocument/2006/relationships/slideMaster" Target="slideMasters/slideMaster2.xml"/><Relationship Id="rId29" Type="http://schemas.openxmlformats.org/officeDocument/2006/relationships/slide" Target="slides/slide24.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EC0664D-FA1B-4549-96CA-6800595C6EDA}" type="doc">
      <dgm:prSet loTypeId="urn:microsoft.com/office/officeart/2009/3/layout/SubStepProcess" loCatId="process" qsTypeId="urn:microsoft.com/office/officeart/2005/8/quickstyle/simple1" qsCatId="simple" csTypeId="urn:microsoft.com/office/officeart/2005/8/colors/accent1_2" csCatId="accent1" phldr="1"/>
      <dgm:spPr/>
      <dgm:t>
        <a:bodyPr/>
        <a:lstStyle/>
        <a:p>
          <a:endParaRPr lang="zh-CN" altLang="en-US"/>
        </a:p>
      </dgm:t>
    </dgm:pt>
    <dgm:pt modelId="{36CD6750-F7A9-4988-92AB-0653754E5734}">
      <dgm:prSet phldrT="[文本]" custT="1"/>
      <dgm:spPr/>
      <dgm:t>
        <a:bodyPr/>
        <a:lstStyle/>
        <a:p>
          <a:r>
            <a:rPr lang="zh-CN" altLang="en-US" sz="2000" b="0" dirty="0">
              <a:solidFill>
                <a:schemeClr val="tx1"/>
              </a:solidFill>
              <a:latin typeface="黑体" panose="02010609060101010101" pitchFamily="2" charset="-122"/>
              <a:ea typeface="黑体" panose="02010609060101010101" pitchFamily="2" charset="-122"/>
            </a:rPr>
            <a:t>供应充足</a:t>
          </a:r>
        </a:p>
      </dgm:t>
    </dgm:pt>
    <dgm:pt modelId="{65871B81-C7F2-428E-B8E0-A699C91C9697}" cxnId="{53856118-9E7B-43A6-93E3-6B12728A63A2}" type="parTrans">
      <dgm:prSet/>
      <dgm:spPr/>
      <dgm:t>
        <a:bodyPr/>
        <a:lstStyle/>
        <a:p>
          <a:endParaRPr lang="zh-CN" altLang="en-US" sz="2000" b="0">
            <a:solidFill>
              <a:schemeClr val="tx1"/>
            </a:solidFill>
            <a:latin typeface="黑体" panose="02010609060101010101" pitchFamily="2" charset="-122"/>
            <a:ea typeface="黑体" panose="02010609060101010101" pitchFamily="2" charset="-122"/>
          </a:endParaRPr>
        </a:p>
      </dgm:t>
    </dgm:pt>
    <dgm:pt modelId="{984ED708-8E63-4934-8BBE-449462A6831B}" cxnId="{53856118-9E7B-43A6-93E3-6B12728A63A2}" type="sibTrans">
      <dgm:prSet/>
      <dgm:spPr/>
      <dgm:t>
        <a:bodyPr/>
        <a:lstStyle/>
        <a:p>
          <a:endParaRPr lang="zh-CN" altLang="en-US" sz="2000" b="0">
            <a:solidFill>
              <a:schemeClr val="tx1"/>
            </a:solidFill>
            <a:latin typeface="黑体" panose="02010609060101010101" pitchFamily="2" charset="-122"/>
            <a:ea typeface="黑体" panose="02010609060101010101" pitchFamily="2" charset="-122"/>
          </a:endParaRPr>
        </a:p>
      </dgm:t>
    </dgm:pt>
    <dgm:pt modelId="{25143412-BF67-484B-A5E5-DE6B0B76A33E}">
      <dgm:prSet phldrT="[文本]" custT="1"/>
      <dgm:spPr/>
      <dgm:t>
        <a:bodyPr/>
        <a:lstStyle/>
        <a:p>
          <a:pPr>
            <a:lnSpc>
              <a:spcPts val="1500"/>
            </a:lnSpc>
          </a:pPr>
          <a:r>
            <a:rPr lang="zh-CN" altLang="en-US" sz="2000" b="0" dirty="0">
              <a:solidFill>
                <a:schemeClr val="tx1"/>
              </a:solidFill>
              <a:latin typeface="黑体" panose="02010609060101010101" pitchFamily="2" charset="-122"/>
              <a:ea typeface="黑体" panose="02010609060101010101" pitchFamily="2" charset="-122"/>
            </a:rPr>
            <a:t>有效缩减</a:t>
          </a:r>
          <a:endParaRPr lang="en-US" altLang="zh-CN" sz="2000" b="0" dirty="0">
            <a:solidFill>
              <a:schemeClr val="tx1"/>
            </a:solidFill>
            <a:latin typeface="黑体" panose="02010609060101010101" pitchFamily="2" charset="-122"/>
            <a:ea typeface="黑体" panose="02010609060101010101" pitchFamily="2" charset="-122"/>
          </a:endParaRPr>
        </a:p>
        <a:p>
          <a:pPr>
            <a:lnSpc>
              <a:spcPts val="1500"/>
            </a:lnSpc>
          </a:pPr>
          <a:r>
            <a:rPr lang="zh-CN" altLang="en-US" sz="2000" b="0" dirty="0">
              <a:solidFill>
                <a:schemeClr val="tx1"/>
              </a:solidFill>
              <a:latin typeface="黑体" panose="02010609060101010101" pitchFamily="2" charset="-122"/>
              <a:ea typeface="黑体" panose="02010609060101010101" pitchFamily="2" charset="-122"/>
            </a:rPr>
            <a:t>故障维修时间</a:t>
          </a:r>
        </a:p>
      </dgm:t>
    </dgm:pt>
    <dgm:pt modelId="{126F6E60-411E-400C-95F7-D329B6B603D0}" cxnId="{5BD18220-3E01-4823-8B43-DA2E4DAEBE96}" type="parTrans">
      <dgm:prSet/>
      <dgm:spPr/>
      <dgm:t>
        <a:bodyPr/>
        <a:lstStyle/>
        <a:p>
          <a:endParaRPr lang="zh-CN" altLang="en-US" sz="2000" b="0">
            <a:solidFill>
              <a:schemeClr val="tx1"/>
            </a:solidFill>
            <a:latin typeface="黑体" panose="02010609060101010101" pitchFamily="2" charset="-122"/>
            <a:ea typeface="黑体" panose="02010609060101010101" pitchFamily="2" charset="-122"/>
          </a:endParaRPr>
        </a:p>
      </dgm:t>
    </dgm:pt>
    <dgm:pt modelId="{8FE74D24-D014-43D1-8E4E-CB82EC48724B}" cxnId="{5BD18220-3E01-4823-8B43-DA2E4DAEBE96}" type="sibTrans">
      <dgm:prSet/>
      <dgm:spPr/>
      <dgm:t>
        <a:bodyPr/>
        <a:lstStyle/>
        <a:p>
          <a:endParaRPr lang="zh-CN" altLang="en-US" sz="2000" b="0">
            <a:solidFill>
              <a:schemeClr val="tx1"/>
            </a:solidFill>
            <a:latin typeface="黑体" panose="02010609060101010101" pitchFamily="2" charset="-122"/>
            <a:ea typeface="黑体" panose="02010609060101010101" pitchFamily="2" charset="-122"/>
          </a:endParaRPr>
        </a:p>
      </dgm:t>
    </dgm:pt>
    <dgm:pt modelId="{F22514D4-0C13-46AE-9ECD-722DA1BD099F}">
      <dgm:prSet phldrT="[文本]" custT="1"/>
      <dgm:spPr/>
      <dgm:t>
        <a:bodyPr/>
        <a:lstStyle/>
        <a:p>
          <a:pPr>
            <a:lnSpc>
              <a:spcPts val="1500"/>
            </a:lnSpc>
          </a:pPr>
          <a:r>
            <a:rPr lang="zh-CN" altLang="en-US" sz="2000" b="0" dirty="0">
              <a:solidFill>
                <a:schemeClr val="tx1"/>
              </a:solidFill>
              <a:latin typeface="黑体" panose="02010609060101010101" pitchFamily="2" charset="-122"/>
              <a:ea typeface="黑体" panose="02010609060101010101" pitchFamily="2" charset="-122"/>
            </a:rPr>
            <a:t>大幅提高</a:t>
          </a:r>
          <a:endParaRPr lang="en-US" altLang="zh-CN" sz="2000" b="0" dirty="0">
            <a:solidFill>
              <a:schemeClr val="tx1"/>
            </a:solidFill>
            <a:latin typeface="黑体" panose="02010609060101010101" pitchFamily="2" charset="-122"/>
            <a:ea typeface="黑体" panose="02010609060101010101" pitchFamily="2" charset="-122"/>
          </a:endParaRPr>
        </a:p>
        <a:p>
          <a:pPr>
            <a:lnSpc>
              <a:spcPts val="1500"/>
            </a:lnSpc>
          </a:pPr>
          <a:r>
            <a:rPr lang="zh-CN" altLang="en-US" sz="2000" b="0" dirty="0">
              <a:solidFill>
                <a:schemeClr val="tx1"/>
              </a:solidFill>
              <a:latin typeface="黑体" panose="02010609060101010101" pitchFamily="2" charset="-122"/>
              <a:ea typeface="黑体" panose="02010609060101010101" pitchFamily="2" charset="-122"/>
            </a:rPr>
            <a:t>资金使用效率</a:t>
          </a:r>
        </a:p>
      </dgm:t>
    </dgm:pt>
    <dgm:pt modelId="{BD64245C-47D4-4043-B1A0-968C201342C6}" cxnId="{EFB064EE-3B59-44DF-AAAE-A6AD0DE416D6}" type="parTrans">
      <dgm:prSet/>
      <dgm:spPr/>
      <dgm:t>
        <a:bodyPr/>
        <a:lstStyle/>
        <a:p>
          <a:endParaRPr lang="zh-CN" altLang="en-US" sz="2000" b="0">
            <a:solidFill>
              <a:schemeClr val="tx1"/>
            </a:solidFill>
            <a:latin typeface="黑体" panose="02010609060101010101" pitchFamily="2" charset="-122"/>
            <a:ea typeface="黑体" panose="02010609060101010101" pitchFamily="2" charset="-122"/>
          </a:endParaRPr>
        </a:p>
      </dgm:t>
    </dgm:pt>
    <dgm:pt modelId="{94061569-03DA-4819-BA6F-5202D51990A3}" cxnId="{EFB064EE-3B59-44DF-AAAE-A6AD0DE416D6}" type="sibTrans">
      <dgm:prSet/>
      <dgm:spPr/>
      <dgm:t>
        <a:bodyPr/>
        <a:lstStyle/>
        <a:p>
          <a:endParaRPr lang="zh-CN" altLang="en-US" sz="2000" b="0">
            <a:solidFill>
              <a:schemeClr val="tx1"/>
            </a:solidFill>
            <a:latin typeface="黑体" panose="02010609060101010101" pitchFamily="2" charset="-122"/>
            <a:ea typeface="黑体" panose="02010609060101010101" pitchFamily="2" charset="-122"/>
          </a:endParaRPr>
        </a:p>
      </dgm:t>
    </dgm:pt>
    <dgm:pt modelId="{142CEFFA-48BB-4601-9034-15E60936D5F9}">
      <dgm:prSet phldrT="[文本]" custT="1"/>
      <dgm:spPr/>
      <dgm:t>
        <a:bodyPr/>
        <a:lstStyle/>
        <a:p>
          <a:r>
            <a:rPr lang="zh-CN" altLang="en-US" sz="2000" b="0" dirty="0">
              <a:solidFill>
                <a:schemeClr val="tx1"/>
              </a:solidFill>
              <a:latin typeface="黑体" panose="02010609060101010101" pitchFamily="2" charset="-122"/>
              <a:ea typeface="黑体" panose="02010609060101010101" pitchFamily="2" charset="-122"/>
            </a:rPr>
            <a:t>管理高效</a:t>
          </a:r>
        </a:p>
      </dgm:t>
    </dgm:pt>
    <dgm:pt modelId="{193D1286-05C7-4C36-8D66-CDF732B45F3A}" cxnId="{934C432B-AA06-4ECD-9B37-513AE9F86599}" type="parTrans">
      <dgm:prSet/>
      <dgm:spPr/>
      <dgm:t>
        <a:bodyPr/>
        <a:lstStyle/>
        <a:p>
          <a:endParaRPr lang="zh-CN" altLang="en-US" sz="2000" b="0">
            <a:solidFill>
              <a:schemeClr val="tx1"/>
            </a:solidFill>
            <a:latin typeface="黑体" panose="02010609060101010101" pitchFamily="2" charset="-122"/>
            <a:ea typeface="黑体" panose="02010609060101010101" pitchFamily="2" charset="-122"/>
          </a:endParaRPr>
        </a:p>
      </dgm:t>
    </dgm:pt>
    <dgm:pt modelId="{A10EACF8-A564-4378-AFE6-B154930B24E3}" cxnId="{934C432B-AA06-4ECD-9B37-513AE9F86599}" type="sibTrans">
      <dgm:prSet/>
      <dgm:spPr/>
      <dgm:t>
        <a:bodyPr/>
        <a:lstStyle/>
        <a:p>
          <a:endParaRPr lang="zh-CN" altLang="en-US" sz="2000" b="0">
            <a:solidFill>
              <a:schemeClr val="tx1"/>
            </a:solidFill>
            <a:latin typeface="黑体" panose="02010609060101010101" pitchFamily="2" charset="-122"/>
            <a:ea typeface="黑体" panose="02010609060101010101" pitchFamily="2" charset="-122"/>
          </a:endParaRPr>
        </a:p>
      </dgm:t>
    </dgm:pt>
    <dgm:pt modelId="{2C2FD468-7A9B-4C0E-9378-492C9C11E6B2}" type="pres">
      <dgm:prSet presAssocID="{BEC0664D-FA1B-4549-96CA-6800595C6EDA}" presName="Name0" presStyleCnt="0">
        <dgm:presLayoutVars>
          <dgm:chMax val="7"/>
          <dgm:dir/>
          <dgm:animOne val="branch"/>
        </dgm:presLayoutVars>
      </dgm:prSet>
      <dgm:spPr/>
    </dgm:pt>
    <dgm:pt modelId="{4997BDA3-47E3-4EC0-84BA-55B5A5B437C5}" type="pres">
      <dgm:prSet presAssocID="{36CD6750-F7A9-4988-92AB-0653754E5734}" presName="parTx1" presStyleLbl="node1" presStyleIdx="0" presStyleCnt="2"/>
      <dgm:spPr/>
    </dgm:pt>
    <dgm:pt modelId="{9DD6E810-9A81-44F4-BD17-3ADA48329563}" type="pres">
      <dgm:prSet presAssocID="{36CD6750-F7A9-4988-92AB-0653754E5734}" presName="spPre1" presStyleCnt="0"/>
      <dgm:spPr/>
    </dgm:pt>
    <dgm:pt modelId="{62B6E5D0-1ABC-4101-A787-984A7423053C}" type="pres">
      <dgm:prSet presAssocID="{36CD6750-F7A9-4988-92AB-0653754E5734}" presName="chLin1" presStyleCnt="0"/>
      <dgm:spPr/>
    </dgm:pt>
    <dgm:pt modelId="{526E8E56-CCBD-4E75-AA52-A6E6AEC4EF38}" type="pres">
      <dgm:prSet presAssocID="{126F6E60-411E-400C-95F7-D329B6B603D0}" presName="Name11" presStyleLbl="parChTrans1D1" presStyleIdx="0" presStyleCnt="8"/>
      <dgm:spPr/>
    </dgm:pt>
    <dgm:pt modelId="{A0E5196D-ED05-415A-A1A6-AE35C3F8448D}" type="pres">
      <dgm:prSet presAssocID="{126F6E60-411E-400C-95F7-D329B6B603D0}" presName="Name31" presStyleLbl="parChTrans1D1" presStyleIdx="1" presStyleCnt="8"/>
      <dgm:spPr/>
    </dgm:pt>
    <dgm:pt modelId="{C46EC9AC-8BD2-4E8F-BE22-935AD762FA76}" type="pres">
      <dgm:prSet presAssocID="{25143412-BF67-484B-A5E5-DE6B0B76A33E}" presName="txAndLines1" presStyleCnt="0"/>
      <dgm:spPr/>
    </dgm:pt>
    <dgm:pt modelId="{F73A4C18-DC5E-469F-905C-2FDFFD9973CB}" type="pres">
      <dgm:prSet presAssocID="{25143412-BF67-484B-A5E5-DE6B0B76A33E}" presName="anchor1" presStyleCnt="0"/>
      <dgm:spPr/>
    </dgm:pt>
    <dgm:pt modelId="{36F0551B-2DC5-41D0-A44A-EB7A1046A815}" type="pres">
      <dgm:prSet presAssocID="{25143412-BF67-484B-A5E5-DE6B0B76A33E}" presName="backup1" presStyleCnt="0"/>
      <dgm:spPr/>
    </dgm:pt>
    <dgm:pt modelId="{E58A259E-358B-42D8-9EF3-A2DE3403BFDC}" type="pres">
      <dgm:prSet presAssocID="{25143412-BF67-484B-A5E5-DE6B0B76A33E}" presName="preLine1" presStyleLbl="parChTrans1D1" presStyleIdx="2" presStyleCnt="8"/>
      <dgm:spPr/>
    </dgm:pt>
    <dgm:pt modelId="{B48F195F-5F6E-4726-B482-96834FBC6BA2}" type="pres">
      <dgm:prSet presAssocID="{25143412-BF67-484B-A5E5-DE6B0B76A33E}" presName="desTx1" presStyleLbl="revTx" presStyleIdx="0" presStyleCnt="0">
        <dgm:presLayoutVars>
          <dgm:bulletEnabled val="1"/>
        </dgm:presLayoutVars>
      </dgm:prSet>
      <dgm:spPr/>
    </dgm:pt>
    <dgm:pt modelId="{86B66853-2793-46BC-BB5A-ABD5CC12B414}" type="pres">
      <dgm:prSet presAssocID="{25143412-BF67-484B-A5E5-DE6B0B76A33E}" presName="postLine1" presStyleLbl="parChTrans1D1" presStyleIdx="3" presStyleCnt="8"/>
      <dgm:spPr/>
    </dgm:pt>
    <dgm:pt modelId="{41A3B88C-D3D3-47C7-B256-D85E2EE79AB7}" type="pres">
      <dgm:prSet presAssocID="{BD64245C-47D4-4043-B1A0-968C201342C6}" presName="Name11" presStyleLbl="parChTrans1D1" presStyleIdx="4" presStyleCnt="8"/>
      <dgm:spPr/>
    </dgm:pt>
    <dgm:pt modelId="{EA994BCB-4FB4-4FAD-928D-4AF656012085}" type="pres">
      <dgm:prSet presAssocID="{BD64245C-47D4-4043-B1A0-968C201342C6}" presName="Name31" presStyleLbl="parChTrans1D1" presStyleIdx="5" presStyleCnt="8"/>
      <dgm:spPr/>
    </dgm:pt>
    <dgm:pt modelId="{B2D7B22E-A6B9-44EA-8CAC-8D9AF598A4E5}" type="pres">
      <dgm:prSet presAssocID="{F22514D4-0C13-46AE-9ECD-722DA1BD099F}" presName="txAndLines1" presStyleCnt="0"/>
      <dgm:spPr/>
    </dgm:pt>
    <dgm:pt modelId="{EFBFA843-EAE9-4C20-B073-63C837BE2EB0}" type="pres">
      <dgm:prSet presAssocID="{F22514D4-0C13-46AE-9ECD-722DA1BD099F}" presName="anchor1" presStyleCnt="0"/>
      <dgm:spPr/>
    </dgm:pt>
    <dgm:pt modelId="{DDDDC4CE-F734-4979-A08D-5CE09A89B269}" type="pres">
      <dgm:prSet presAssocID="{F22514D4-0C13-46AE-9ECD-722DA1BD099F}" presName="backup1" presStyleCnt="0"/>
      <dgm:spPr/>
    </dgm:pt>
    <dgm:pt modelId="{CEC8332B-417C-4EA4-A824-2A5FEF874163}" type="pres">
      <dgm:prSet presAssocID="{F22514D4-0C13-46AE-9ECD-722DA1BD099F}" presName="preLine1" presStyleLbl="parChTrans1D1" presStyleIdx="6" presStyleCnt="8"/>
      <dgm:spPr/>
    </dgm:pt>
    <dgm:pt modelId="{606157D5-FAA5-4CE6-98AB-EEA6089B2C5F}" type="pres">
      <dgm:prSet presAssocID="{F22514D4-0C13-46AE-9ECD-722DA1BD099F}" presName="desTx1" presStyleLbl="revTx" presStyleIdx="0" presStyleCnt="0">
        <dgm:presLayoutVars>
          <dgm:bulletEnabled val="1"/>
        </dgm:presLayoutVars>
      </dgm:prSet>
      <dgm:spPr/>
    </dgm:pt>
    <dgm:pt modelId="{C3B9FF05-D2DB-4A98-9F46-417DBF2DC06C}" type="pres">
      <dgm:prSet presAssocID="{F22514D4-0C13-46AE-9ECD-722DA1BD099F}" presName="postLine1" presStyleLbl="parChTrans1D1" presStyleIdx="7" presStyleCnt="8"/>
      <dgm:spPr/>
    </dgm:pt>
    <dgm:pt modelId="{4E831BD1-56B7-4617-A84F-1980559B4C59}" type="pres">
      <dgm:prSet presAssocID="{36CD6750-F7A9-4988-92AB-0653754E5734}" presName="spPost1" presStyleCnt="0"/>
      <dgm:spPr/>
    </dgm:pt>
    <dgm:pt modelId="{DD285031-5EDD-4367-BA2D-5E5F315768BF}" type="pres">
      <dgm:prSet presAssocID="{142CEFFA-48BB-4601-9034-15E60936D5F9}" presName="parTx2" presStyleLbl="node1" presStyleIdx="1" presStyleCnt="2"/>
      <dgm:spPr/>
    </dgm:pt>
  </dgm:ptLst>
  <dgm:cxnLst>
    <dgm:cxn modelId="{53856118-9E7B-43A6-93E3-6B12728A63A2}" srcId="{BEC0664D-FA1B-4549-96CA-6800595C6EDA}" destId="{36CD6750-F7A9-4988-92AB-0653754E5734}" srcOrd="0" destOrd="0" parTransId="{65871B81-C7F2-428E-B8E0-A699C91C9697}" sibTransId="{984ED708-8E63-4934-8BBE-449462A6831B}"/>
    <dgm:cxn modelId="{5BD18220-3E01-4823-8B43-DA2E4DAEBE96}" srcId="{36CD6750-F7A9-4988-92AB-0653754E5734}" destId="{25143412-BF67-484B-A5E5-DE6B0B76A33E}" srcOrd="0" destOrd="0" parTransId="{126F6E60-411E-400C-95F7-D329B6B603D0}" sibTransId="{8FE74D24-D014-43D1-8E4E-CB82EC48724B}"/>
    <dgm:cxn modelId="{934C432B-AA06-4ECD-9B37-513AE9F86599}" srcId="{BEC0664D-FA1B-4549-96CA-6800595C6EDA}" destId="{142CEFFA-48BB-4601-9034-15E60936D5F9}" srcOrd="1" destOrd="0" parTransId="{193D1286-05C7-4C36-8D66-CDF732B45F3A}" sibTransId="{A10EACF8-A564-4378-AFE6-B154930B24E3}"/>
    <dgm:cxn modelId="{032F349B-38CD-4B4C-9439-EC22BD63F0EB}" type="presOf" srcId="{142CEFFA-48BB-4601-9034-15E60936D5F9}" destId="{DD285031-5EDD-4367-BA2D-5E5F315768BF}" srcOrd="0" destOrd="0" presId="urn:microsoft.com/office/officeart/2009/3/layout/SubStepProcess"/>
    <dgm:cxn modelId="{38B19EAB-AE07-424E-9290-8F75965BE3E4}" type="presOf" srcId="{BEC0664D-FA1B-4549-96CA-6800595C6EDA}" destId="{2C2FD468-7A9B-4C0E-9378-492C9C11E6B2}" srcOrd="0" destOrd="0" presId="urn:microsoft.com/office/officeart/2009/3/layout/SubStepProcess"/>
    <dgm:cxn modelId="{C555F8CC-6A7A-41A7-8398-B54EC7948A45}" type="presOf" srcId="{25143412-BF67-484B-A5E5-DE6B0B76A33E}" destId="{B48F195F-5F6E-4726-B482-96834FBC6BA2}" srcOrd="0" destOrd="0" presId="urn:microsoft.com/office/officeart/2009/3/layout/SubStepProcess"/>
    <dgm:cxn modelId="{9A20C1D3-29E2-4BC5-A48D-1CDC72F8CDC7}" type="presOf" srcId="{F22514D4-0C13-46AE-9ECD-722DA1BD099F}" destId="{606157D5-FAA5-4CE6-98AB-EEA6089B2C5F}" srcOrd="0" destOrd="0" presId="urn:microsoft.com/office/officeart/2009/3/layout/SubStepProcess"/>
    <dgm:cxn modelId="{90699CE9-8C48-4214-913F-1D95807EA04F}" type="presOf" srcId="{36CD6750-F7A9-4988-92AB-0653754E5734}" destId="{4997BDA3-47E3-4EC0-84BA-55B5A5B437C5}" srcOrd="0" destOrd="0" presId="urn:microsoft.com/office/officeart/2009/3/layout/SubStepProcess"/>
    <dgm:cxn modelId="{EFB064EE-3B59-44DF-AAAE-A6AD0DE416D6}" srcId="{36CD6750-F7A9-4988-92AB-0653754E5734}" destId="{F22514D4-0C13-46AE-9ECD-722DA1BD099F}" srcOrd="1" destOrd="0" parTransId="{BD64245C-47D4-4043-B1A0-968C201342C6}" sibTransId="{94061569-03DA-4819-BA6F-5202D51990A3}"/>
    <dgm:cxn modelId="{1C57264E-5D94-4F3A-BD0F-0BF4F1DEDC80}" type="presParOf" srcId="{2C2FD468-7A9B-4C0E-9378-492C9C11E6B2}" destId="{4997BDA3-47E3-4EC0-84BA-55B5A5B437C5}" srcOrd="0" destOrd="0" presId="urn:microsoft.com/office/officeart/2009/3/layout/SubStepProcess"/>
    <dgm:cxn modelId="{EF59065E-AF54-45B4-B14E-606221643427}" type="presParOf" srcId="{2C2FD468-7A9B-4C0E-9378-492C9C11E6B2}" destId="{9DD6E810-9A81-44F4-BD17-3ADA48329563}" srcOrd="1" destOrd="0" presId="urn:microsoft.com/office/officeart/2009/3/layout/SubStepProcess"/>
    <dgm:cxn modelId="{A44CACFE-C8E9-46D0-B362-061668702462}" type="presParOf" srcId="{2C2FD468-7A9B-4C0E-9378-492C9C11E6B2}" destId="{62B6E5D0-1ABC-4101-A787-984A7423053C}" srcOrd="2" destOrd="0" presId="urn:microsoft.com/office/officeart/2009/3/layout/SubStepProcess"/>
    <dgm:cxn modelId="{ED0FAF10-A4CC-4FA0-8AB1-DB9005F4405D}" type="presParOf" srcId="{62B6E5D0-1ABC-4101-A787-984A7423053C}" destId="{526E8E56-CCBD-4E75-AA52-A6E6AEC4EF38}" srcOrd="0" destOrd="0" presId="urn:microsoft.com/office/officeart/2009/3/layout/SubStepProcess"/>
    <dgm:cxn modelId="{698C3DD6-75C8-43D9-A71E-492160E4F95F}" type="presParOf" srcId="{62B6E5D0-1ABC-4101-A787-984A7423053C}" destId="{A0E5196D-ED05-415A-A1A6-AE35C3F8448D}" srcOrd="1" destOrd="0" presId="urn:microsoft.com/office/officeart/2009/3/layout/SubStepProcess"/>
    <dgm:cxn modelId="{E683C5A6-DC8B-458F-ABE8-2C0DBBC8EE3D}" type="presParOf" srcId="{62B6E5D0-1ABC-4101-A787-984A7423053C}" destId="{C46EC9AC-8BD2-4E8F-BE22-935AD762FA76}" srcOrd="2" destOrd="0" presId="urn:microsoft.com/office/officeart/2009/3/layout/SubStepProcess"/>
    <dgm:cxn modelId="{FA190291-3C6B-4B5C-84FE-1B177A24282C}" type="presParOf" srcId="{C46EC9AC-8BD2-4E8F-BE22-935AD762FA76}" destId="{F73A4C18-DC5E-469F-905C-2FDFFD9973CB}" srcOrd="0" destOrd="0" presId="urn:microsoft.com/office/officeart/2009/3/layout/SubStepProcess"/>
    <dgm:cxn modelId="{D1B01748-0E67-4D71-8845-7B7D8C97B094}" type="presParOf" srcId="{C46EC9AC-8BD2-4E8F-BE22-935AD762FA76}" destId="{36F0551B-2DC5-41D0-A44A-EB7A1046A815}" srcOrd="1" destOrd="0" presId="urn:microsoft.com/office/officeart/2009/3/layout/SubStepProcess"/>
    <dgm:cxn modelId="{28ED7FC5-B4FA-497F-B505-E02B70D29A36}" type="presParOf" srcId="{C46EC9AC-8BD2-4E8F-BE22-935AD762FA76}" destId="{E58A259E-358B-42D8-9EF3-A2DE3403BFDC}" srcOrd="2" destOrd="0" presId="urn:microsoft.com/office/officeart/2009/3/layout/SubStepProcess"/>
    <dgm:cxn modelId="{755C053F-8DC8-4B75-81F7-FAE8D2CEC4C9}" type="presParOf" srcId="{C46EC9AC-8BD2-4E8F-BE22-935AD762FA76}" destId="{B48F195F-5F6E-4726-B482-96834FBC6BA2}" srcOrd="3" destOrd="0" presId="urn:microsoft.com/office/officeart/2009/3/layout/SubStepProcess"/>
    <dgm:cxn modelId="{2F754B8D-5880-44E4-BBE7-9EE2B69F2B52}" type="presParOf" srcId="{C46EC9AC-8BD2-4E8F-BE22-935AD762FA76}" destId="{86B66853-2793-46BC-BB5A-ABD5CC12B414}" srcOrd="4" destOrd="0" presId="urn:microsoft.com/office/officeart/2009/3/layout/SubStepProcess"/>
    <dgm:cxn modelId="{52D39962-818C-4663-9C30-F97F758157B4}" type="presParOf" srcId="{62B6E5D0-1ABC-4101-A787-984A7423053C}" destId="{41A3B88C-D3D3-47C7-B256-D85E2EE79AB7}" srcOrd="3" destOrd="0" presId="urn:microsoft.com/office/officeart/2009/3/layout/SubStepProcess"/>
    <dgm:cxn modelId="{55A06BFD-F9A3-419E-BCFE-C5B48C2834E8}" type="presParOf" srcId="{62B6E5D0-1ABC-4101-A787-984A7423053C}" destId="{EA994BCB-4FB4-4FAD-928D-4AF656012085}" srcOrd="4" destOrd="0" presId="urn:microsoft.com/office/officeart/2009/3/layout/SubStepProcess"/>
    <dgm:cxn modelId="{C9BCD422-00EA-4F42-9F55-B00C59857406}" type="presParOf" srcId="{62B6E5D0-1ABC-4101-A787-984A7423053C}" destId="{B2D7B22E-A6B9-44EA-8CAC-8D9AF598A4E5}" srcOrd="5" destOrd="0" presId="urn:microsoft.com/office/officeart/2009/3/layout/SubStepProcess"/>
    <dgm:cxn modelId="{BF2C914C-C184-4F5F-90F8-4FDF6483B2E3}" type="presParOf" srcId="{B2D7B22E-A6B9-44EA-8CAC-8D9AF598A4E5}" destId="{EFBFA843-EAE9-4C20-B073-63C837BE2EB0}" srcOrd="0" destOrd="0" presId="urn:microsoft.com/office/officeart/2009/3/layout/SubStepProcess"/>
    <dgm:cxn modelId="{B96B7D91-34F5-4319-BB96-368FE6A6DB32}" type="presParOf" srcId="{B2D7B22E-A6B9-44EA-8CAC-8D9AF598A4E5}" destId="{DDDDC4CE-F734-4979-A08D-5CE09A89B269}" srcOrd="1" destOrd="0" presId="urn:microsoft.com/office/officeart/2009/3/layout/SubStepProcess"/>
    <dgm:cxn modelId="{A3C818E8-FA94-4DCD-8CA5-D4F7915BF7D0}" type="presParOf" srcId="{B2D7B22E-A6B9-44EA-8CAC-8D9AF598A4E5}" destId="{CEC8332B-417C-4EA4-A824-2A5FEF874163}" srcOrd="2" destOrd="0" presId="urn:microsoft.com/office/officeart/2009/3/layout/SubStepProcess"/>
    <dgm:cxn modelId="{C2A2BCEC-1E00-4F09-BCDB-28E0C21D181F}" type="presParOf" srcId="{B2D7B22E-A6B9-44EA-8CAC-8D9AF598A4E5}" destId="{606157D5-FAA5-4CE6-98AB-EEA6089B2C5F}" srcOrd="3" destOrd="0" presId="urn:microsoft.com/office/officeart/2009/3/layout/SubStepProcess"/>
    <dgm:cxn modelId="{0EE826A6-7974-400B-83E7-A80C1A3FB070}" type="presParOf" srcId="{B2D7B22E-A6B9-44EA-8CAC-8D9AF598A4E5}" destId="{C3B9FF05-D2DB-4A98-9F46-417DBF2DC06C}" srcOrd="4" destOrd="0" presId="urn:microsoft.com/office/officeart/2009/3/layout/SubStepProcess"/>
    <dgm:cxn modelId="{F6EFE41E-0975-4010-9398-589498457390}" type="presParOf" srcId="{2C2FD468-7A9B-4C0E-9378-492C9C11E6B2}" destId="{4E831BD1-56B7-4617-A84F-1980559B4C59}" srcOrd="3" destOrd="0" presId="urn:microsoft.com/office/officeart/2009/3/layout/SubStepProcess"/>
    <dgm:cxn modelId="{F1C72F5E-EAC5-434F-AA4C-AFC2DA4C740D}" type="presParOf" srcId="{2C2FD468-7A9B-4C0E-9378-492C9C11E6B2}" destId="{DD285031-5EDD-4367-BA2D-5E5F315768BF}" srcOrd="4" destOrd="0" presId="urn:microsoft.com/office/officeart/2009/3/layout/SubStepProcess"/>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80B253-C2D4-4241-B116-9C4EFD46D0E6}" type="doc">
      <dgm:prSet loTypeId="urn:microsoft.com/office/officeart/2005/8/layout/hChevron3" loCatId="process" qsTypeId="urn:microsoft.com/office/officeart/2005/8/quickstyle/simple1" qsCatId="simple" csTypeId="urn:microsoft.com/office/officeart/2005/8/colors/accent1_2" csCatId="accent1" phldr="1"/>
      <dgm:spPr/>
    </dgm:pt>
    <dgm:pt modelId="{C8E4D716-EF07-4F8B-A56A-B77B1C0E2B55}">
      <dgm:prSet phldrT="[文本]" custT="1"/>
      <dgm:spPr/>
      <dgm:t>
        <a:bodyPr/>
        <a:lstStyle/>
        <a:p>
          <a:r>
            <a:rPr lang="zh-CN" altLang="en-US" sz="2000" dirty="0">
              <a:solidFill>
                <a:schemeClr val="tx1"/>
              </a:solidFill>
              <a:latin typeface="黑体" panose="02010609060101010101" pitchFamily="2" charset="-122"/>
              <a:ea typeface="黑体" panose="02010609060101010101" pitchFamily="2" charset="-122"/>
            </a:rPr>
            <a:t>台站级</a:t>
          </a:r>
          <a:r>
            <a:rPr lang="en-US" altLang="zh-CN" sz="2000" dirty="0">
              <a:solidFill>
                <a:schemeClr val="tx1"/>
              </a:solidFill>
              <a:latin typeface="黑体" panose="02010609060101010101" pitchFamily="2" charset="-122"/>
              <a:ea typeface="黑体" panose="02010609060101010101" pitchFamily="2" charset="-122"/>
            </a:rPr>
            <a:t>(</a:t>
          </a:r>
          <a:r>
            <a:rPr lang="zh-CN" altLang="en-US" sz="2000" dirty="0">
              <a:solidFill>
                <a:schemeClr val="tx1"/>
              </a:solidFill>
              <a:latin typeface="黑体" panose="02010609060101010101" pitchFamily="2" charset="-122"/>
              <a:ea typeface="黑体" panose="02010609060101010101" pitchFamily="2" charset="-122"/>
            </a:rPr>
            <a:t>地市级</a:t>
          </a:r>
          <a:r>
            <a:rPr lang="en-US" altLang="zh-CN" sz="2000" dirty="0">
              <a:solidFill>
                <a:schemeClr val="tx1"/>
              </a:solidFill>
              <a:latin typeface="黑体" panose="02010609060101010101" pitchFamily="2" charset="-122"/>
              <a:ea typeface="黑体" panose="02010609060101010101" pitchFamily="2" charset="-122"/>
            </a:rPr>
            <a:t>)</a:t>
          </a:r>
          <a:endParaRPr lang="zh-CN" altLang="en-US" sz="2000" dirty="0">
            <a:solidFill>
              <a:schemeClr val="tx1"/>
            </a:solidFill>
            <a:latin typeface="黑体" panose="02010609060101010101" pitchFamily="2" charset="-122"/>
            <a:ea typeface="黑体" panose="02010609060101010101" pitchFamily="2" charset="-122"/>
          </a:endParaRPr>
        </a:p>
      </dgm:t>
    </dgm:pt>
    <dgm:pt modelId="{D4B2A4EB-E59C-4075-B7D1-AD817E1240CC}" cxnId="{7D5ECCD9-8FB6-4BA1-BD8F-E2A64EE34C94}" type="par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D8A3BD47-67A9-4B73-9B70-3AD676C742E4}" cxnId="{7D5ECCD9-8FB6-4BA1-BD8F-E2A64EE34C94}" type="sib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6FFC55D7-34FF-4751-9B9D-7DBB216998CF}">
      <dgm:prSet phldrT="[文本]" custT="1"/>
      <dgm:spPr/>
      <dgm:t>
        <a:bodyPr/>
        <a:lstStyle/>
        <a:p>
          <a:r>
            <a:rPr lang="zh-CN" altLang="en-US" sz="2000" dirty="0">
              <a:solidFill>
                <a:schemeClr val="tx1"/>
              </a:solidFill>
              <a:latin typeface="黑体" panose="02010609060101010101" pitchFamily="2" charset="-122"/>
              <a:ea typeface="黑体" panose="02010609060101010101" pitchFamily="2" charset="-122"/>
            </a:rPr>
            <a:t>省级</a:t>
          </a:r>
        </a:p>
      </dgm:t>
    </dgm:pt>
    <dgm:pt modelId="{5C986C39-F670-4B42-A9B0-C110A6A1F679}" cxnId="{C2FFB674-AE19-4E91-99AA-B52CA53DDFCA}" type="par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3863CB1D-5F27-4897-96D5-A6D97C169446}" cxnId="{C2FFB674-AE19-4E91-99AA-B52CA53DDFCA}" type="sib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97DB0664-4F81-41B0-B4C0-C6DAC10AB3A3}">
      <dgm:prSet phldrT="[文本]" custT="1"/>
      <dgm:spPr/>
      <dgm:t>
        <a:bodyPr/>
        <a:lstStyle/>
        <a:p>
          <a:r>
            <a:rPr lang="zh-CN" altLang="en-US" sz="2000" dirty="0">
              <a:solidFill>
                <a:schemeClr val="tx1"/>
              </a:solidFill>
              <a:latin typeface="黑体" panose="02010609060101010101" pitchFamily="2" charset="-122"/>
              <a:ea typeface="黑体" panose="02010609060101010101" pitchFamily="2" charset="-122"/>
            </a:rPr>
            <a:t>国家级</a:t>
          </a:r>
        </a:p>
      </dgm:t>
    </dgm:pt>
    <dgm:pt modelId="{60CC7DD2-B88A-4595-82DF-BA863F02018C}" cxnId="{10FE2B09-D944-43C2-B25F-9E8CAB7B89E0}" type="par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183DA817-6274-4051-81EA-2B20A52C15FC}" cxnId="{10FE2B09-D944-43C2-B25F-9E8CAB7B89E0}" type="sib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0E10B4D7-AFAA-49A3-B3CB-A29EC05A2811}" type="pres">
      <dgm:prSet presAssocID="{C080B253-C2D4-4241-B116-9C4EFD46D0E6}" presName="Name0" presStyleCnt="0">
        <dgm:presLayoutVars>
          <dgm:dir/>
          <dgm:resizeHandles val="exact"/>
        </dgm:presLayoutVars>
      </dgm:prSet>
      <dgm:spPr/>
    </dgm:pt>
    <dgm:pt modelId="{623543C2-0FD6-4C41-B968-66C5FDAFB1C8}" type="pres">
      <dgm:prSet presAssocID="{C8E4D716-EF07-4F8B-A56A-B77B1C0E2B55}" presName="parTxOnly" presStyleLbl="node1" presStyleIdx="0" presStyleCnt="3" custLinFactNeighborY="-7949">
        <dgm:presLayoutVars>
          <dgm:bulletEnabled val="1"/>
        </dgm:presLayoutVars>
      </dgm:prSet>
      <dgm:spPr/>
    </dgm:pt>
    <dgm:pt modelId="{8BAAAC9D-3E6C-40BB-9D68-649CEBB03E2E}" type="pres">
      <dgm:prSet presAssocID="{D8A3BD47-67A9-4B73-9B70-3AD676C742E4}" presName="parSpace" presStyleCnt="0"/>
      <dgm:spPr/>
    </dgm:pt>
    <dgm:pt modelId="{381A0239-E259-4473-82B9-871C4C8E8D5B}" type="pres">
      <dgm:prSet presAssocID="{6FFC55D7-34FF-4751-9B9D-7DBB216998CF}" presName="parTxOnly" presStyleLbl="node1" presStyleIdx="1" presStyleCnt="3" custLinFactNeighborY="7949">
        <dgm:presLayoutVars>
          <dgm:bulletEnabled val="1"/>
        </dgm:presLayoutVars>
      </dgm:prSet>
      <dgm:spPr/>
    </dgm:pt>
    <dgm:pt modelId="{3D5E2058-16D5-4E30-8F3A-960CE413A226}" type="pres">
      <dgm:prSet presAssocID="{3863CB1D-5F27-4897-96D5-A6D97C169446}" presName="parSpace" presStyleCnt="0"/>
      <dgm:spPr/>
    </dgm:pt>
    <dgm:pt modelId="{6616CF3F-97AA-4CA6-BD8C-83B54F0F30FC}" type="pres">
      <dgm:prSet presAssocID="{97DB0664-4F81-41B0-B4C0-C6DAC10AB3A3}" presName="parTxOnly" presStyleLbl="node1" presStyleIdx="2" presStyleCnt="3">
        <dgm:presLayoutVars>
          <dgm:bulletEnabled val="1"/>
        </dgm:presLayoutVars>
      </dgm:prSet>
      <dgm:spPr/>
    </dgm:pt>
  </dgm:ptLst>
  <dgm:cxnLst>
    <dgm:cxn modelId="{10FE2B09-D944-43C2-B25F-9E8CAB7B89E0}" srcId="{C080B253-C2D4-4241-B116-9C4EFD46D0E6}" destId="{97DB0664-4F81-41B0-B4C0-C6DAC10AB3A3}" srcOrd="2" destOrd="0" parTransId="{60CC7DD2-B88A-4595-82DF-BA863F02018C}" sibTransId="{183DA817-6274-4051-81EA-2B20A52C15FC}"/>
    <dgm:cxn modelId="{7F41EC0B-AF42-46CA-B85E-DB27566F30C5}" type="presOf" srcId="{6FFC55D7-34FF-4751-9B9D-7DBB216998CF}" destId="{381A0239-E259-4473-82B9-871C4C8E8D5B}" srcOrd="0" destOrd="0" presId="urn:microsoft.com/office/officeart/2005/8/layout/hChevron3"/>
    <dgm:cxn modelId="{A047A819-5408-420D-BD9F-789B9C3E2C8A}" type="presOf" srcId="{97DB0664-4F81-41B0-B4C0-C6DAC10AB3A3}" destId="{6616CF3F-97AA-4CA6-BD8C-83B54F0F30FC}" srcOrd="0" destOrd="0" presId="urn:microsoft.com/office/officeart/2005/8/layout/hChevron3"/>
    <dgm:cxn modelId="{C2FFB674-AE19-4E91-99AA-B52CA53DDFCA}" srcId="{C080B253-C2D4-4241-B116-9C4EFD46D0E6}" destId="{6FFC55D7-34FF-4751-9B9D-7DBB216998CF}" srcOrd="1" destOrd="0" parTransId="{5C986C39-F670-4B42-A9B0-C110A6A1F679}" sibTransId="{3863CB1D-5F27-4897-96D5-A6D97C169446}"/>
    <dgm:cxn modelId="{7D5ECCD9-8FB6-4BA1-BD8F-E2A64EE34C94}" srcId="{C080B253-C2D4-4241-B116-9C4EFD46D0E6}" destId="{C8E4D716-EF07-4F8B-A56A-B77B1C0E2B55}" srcOrd="0" destOrd="0" parTransId="{D4B2A4EB-E59C-4075-B7D1-AD817E1240CC}" sibTransId="{D8A3BD47-67A9-4B73-9B70-3AD676C742E4}"/>
    <dgm:cxn modelId="{19D200E5-3DBB-4753-84AC-0FD0585D9F04}" type="presOf" srcId="{C8E4D716-EF07-4F8B-A56A-B77B1C0E2B55}" destId="{623543C2-0FD6-4C41-B968-66C5FDAFB1C8}" srcOrd="0" destOrd="0" presId="urn:microsoft.com/office/officeart/2005/8/layout/hChevron3"/>
    <dgm:cxn modelId="{B57A09F3-F1E0-44B9-A3C8-E62D9B8A51CE}" type="presOf" srcId="{C080B253-C2D4-4241-B116-9C4EFD46D0E6}" destId="{0E10B4D7-AFAA-49A3-B3CB-A29EC05A2811}" srcOrd="0" destOrd="0" presId="urn:microsoft.com/office/officeart/2005/8/layout/hChevron3"/>
    <dgm:cxn modelId="{F1A6D897-6293-41D9-B1D4-5A278291FB39}" type="presParOf" srcId="{0E10B4D7-AFAA-49A3-B3CB-A29EC05A2811}" destId="{623543C2-0FD6-4C41-B968-66C5FDAFB1C8}" srcOrd="0" destOrd="0" presId="urn:microsoft.com/office/officeart/2005/8/layout/hChevron3"/>
    <dgm:cxn modelId="{D28930AD-5EDA-492F-A53E-02ED8EEDAA35}" type="presParOf" srcId="{0E10B4D7-AFAA-49A3-B3CB-A29EC05A2811}" destId="{8BAAAC9D-3E6C-40BB-9D68-649CEBB03E2E}" srcOrd="1" destOrd="0" presId="urn:microsoft.com/office/officeart/2005/8/layout/hChevron3"/>
    <dgm:cxn modelId="{F9B245E9-46A4-4C1E-836E-A666C4208229}" type="presParOf" srcId="{0E10B4D7-AFAA-49A3-B3CB-A29EC05A2811}" destId="{381A0239-E259-4473-82B9-871C4C8E8D5B}" srcOrd="2" destOrd="0" presId="urn:microsoft.com/office/officeart/2005/8/layout/hChevron3"/>
    <dgm:cxn modelId="{65BD92C4-6AF4-4DA0-8295-D748AB2821E7}" type="presParOf" srcId="{0E10B4D7-AFAA-49A3-B3CB-A29EC05A2811}" destId="{3D5E2058-16D5-4E30-8F3A-960CE413A226}" srcOrd="3" destOrd="0" presId="urn:microsoft.com/office/officeart/2005/8/layout/hChevron3"/>
    <dgm:cxn modelId="{DCDD57AF-D8CC-4580-8809-9114749E444B}" type="presParOf" srcId="{0E10B4D7-AFAA-49A3-B3CB-A29EC05A2811}" destId="{6616CF3F-97AA-4CA6-BD8C-83B54F0F30FC}" srcOrd="4" destOrd="0" presId="urn:microsoft.com/office/officeart/2005/8/layout/hChevron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80B253-C2D4-4241-B116-9C4EFD46D0E6}" type="doc">
      <dgm:prSet loTypeId="urn:microsoft.com/office/officeart/2005/8/layout/hChevron3" loCatId="process" qsTypeId="urn:microsoft.com/office/officeart/2005/8/quickstyle/simple1" qsCatId="simple" csTypeId="urn:microsoft.com/office/officeart/2005/8/colors/accent1_2" csCatId="accent1" phldr="1"/>
      <dgm:spPr/>
    </dgm:pt>
    <dgm:pt modelId="{C8E4D716-EF07-4F8B-A56A-B77B1C0E2B55}">
      <dgm:prSet phldrT="[文本]" custT="1"/>
      <dgm:spPr/>
      <dgm:t>
        <a:bodyPr/>
        <a:lstStyle/>
        <a:p>
          <a:r>
            <a:rPr lang="zh-CN" altLang="en-US" sz="2000" dirty="0">
              <a:solidFill>
                <a:schemeClr val="tx1"/>
              </a:solidFill>
              <a:latin typeface="黑体" panose="02010609060101010101" pitchFamily="2" charset="-122"/>
              <a:ea typeface="黑体" panose="02010609060101010101" pitchFamily="2" charset="-122"/>
            </a:rPr>
            <a:t>计划采购</a:t>
          </a:r>
        </a:p>
      </dgm:t>
    </dgm:pt>
    <dgm:pt modelId="{D4B2A4EB-E59C-4075-B7D1-AD817E1240CC}" cxnId="{7D5ECCD9-8FB6-4BA1-BD8F-E2A64EE34C94}" type="par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D8A3BD47-67A9-4B73-9B70-3AD676C742E4}" cxnId="{7D5ECCD9-8FB6-4BA1-BD8F-E2A64EE34C94}" type="sib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6FFC55D7-34FF-4751-9B9D-7DBB216998CF}">
      <dgm:prSet phldrT="[文本]" custT="1"/>
      <dgm:spPr/>
      <dgm:t>
        <a:bodyPr/>
        <a:lstStyle/>
        <a:p>
          <a:r>
            <a:rPr lang="zh-CN" altLang="en-US" sz="2000" dirty="0">
              <a:solidFill>
                <a:schemeClr val="tx1"/>
              </a:solidFill>
              <a:latin typeface="黑体" panose="02010609060101010101" pitchFamily="2" charset="-122"/>
              <a:ea typeface="黑体" panose="02010609060101010101" pitchFamily="2" charset="-122"/>
            </a:rPr>
            <a:t>库存管理（入库、出库、调拨）</a:t>
          </a:r>
        </a:p>
      </dgm:t>
    </dgm:pt>
    <dgm:pt modelId="{5C986C39-F670-4B42-A9B0-C110A6A1F679}" cxnId="{C2FFB674-AE19-4E91-99AA-B52CA53DDFCA}" type="par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3863CB1D-5F27-4897-96D5-A6D97C169446}" cxnId="{C2FFB674-AE19-4E91-99AA-B52CA53DDFCA}" type="sib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8AA79D7F-8E0A-49B3-AA72-AFFDBBF3D2E1}">
      <dgm:prSet custT="1"/>
      <dgm:spPr/>
      <dgm:t>
        <a:bodyPr/>
        <a:lstStyle/>
        <a:p>
          <a:pPr marL="0" lvl="0" indent="0" algn="ctr" defTabSz="889000">
            <a:lnSpc>
              <a:spcPct val="90000"/>
            </a:lnSpc>
            <a:spcBef>
              <a:spcPct val="0"/>
            </a:spcBef>
            <a:spcAft>
              <a:spcPct val="35000"/>
            </a:spcAft>
            <a:buNone/>
          </a:pPr>
          <a:r>
            <a:rPr lang="zh-CN" altLang="en-US" sz="2000" kern="1200" dirty="0">
              <a:solidFill>
                <a:srgbClr val="000000"/>
              </a:solidFill>
              <a:latin typeface="黑体" panose="02010609060101010101" pitchFamily="2" charset="-122"/>
              <a:ea typeface="黑体" panose="02010609060101010101" pitchFamily="2" charset="-122"/>
              <a:cs typeface="+mn-cs"/>
            </a:rPr>
            <a:t>测试验收</a:t>
          </a:r>
        </a:p>
      </dgm:t>
    </dgm:pt>
    <dgm:pt modelId="{1C54D576-70A3-488D-92FD-7220AB60321B}" cxnId="{7E096863-978B-42DB-981A-63F64E25C52D}" type="parTrans">
      <dgm:prSet/>
      <dgm:spPr/>
      <dgm:t>
        <a:bodyPr/>
        <a:lstStyle/>
        <a:p>
          <a:endParaRPr lang="zh-CN" altLang="en-US"/>
        </a:p>
      </dgm:t>
    </dgm:pt>
    <dgm:pt modelId="{8AEB9C16-3054-47E5-8A73-6A49BE63504C}" cxnId="{7E096863-978B-42DB-981A-63F64E25C52D}" type="sibTrans">
      <dgm:prSet/>
      <dgm:spPr/>
      <dgm:t>
        <a:bodyPr/>
        <a:lstStyle/>
        <a:p>
          <a:endParaRPr lang="zh-CN" altLang="en-US"/>
        </a:p>
      </dgm:t>
    </dgm:pt>
    <dgm:pt modelId="{1B53CD5C-1733-4536-93FE-D8C2B2F90D36}">
      <dgm:prSet custT="1"/>
      <dgm:spPr/>
      <dgm:t>
        <a:bodyPr/>
        <a:lstStyle/>
        <a:p>
          <a:r>
            <a:rPr lang="zh-CN" altLang="en-US" sz="2000" dirty="0">
              <a:solidFill>
                <a:schemeClr val="tx1"/>
              </a:solidFill>
              <a:latin typeface="黑体" panose="02010609060101010101" pitchFamily="2" charset="-122"/>
              <a:ea typeface="黑体" panose="02010609060101010101" pitchFamily="2" charset="-122"/>
            </a:rPr>
            <a:t>装备报废</a:t>
          </a:r>
          <a:endParaRPr lang="zh-CN" altLang="en-US" dirty="0"/>
        </a:p>
      </dgm:t>
    </dgm:pt>
    <dgm:pt modelId="{C149C85B-2DF1-4B85-8573-DE1E0BBF1958}" cxnId="{62DCC7B0-1AD6-4DCC-9975-9EBDA280035A}" type="parTrans">
      <dgm:prSet/>
      <dgm:spPr/>
      <dgm:t>
        <a:bodyPr/>
        <a:lstStyle/>
        <a:p>
          <a:endParaRPr lang="zh-CN" altLang="en-US"/>
        </a:p>
      </dgm:t>
    </dgm:pt>
    <dgm:pt modelId="{E563C47F-0BAD-45B3-86F1-62659A9EBC40}" cxnId="{62DCC7B0-1AD6-4DCC-9975-9EBDA280035A}" type="sibTrans">
      <dgm:prSet/>
      <dgm:spPr/>
      <dgm:t>
        <a:bodyPr/>
        <a:lstStyle/>
        <a:p>
          <a:endParaRPr lang="zh-CN" altLang="en-US"/>
        </a:p>
      </dgm:t>
    </dgm:pt>
    <dgm:pt modelId="{0E10B4D7-AFAA-49A3-B3CB-A29EC05A2811}" type="pres">
      <dgm:prSet presAssocID="{C080B253-C2D4-4241-B116-9C4EFD46D0E6}" presName="Name0" presStyleCnt="0">
        <dgm:presLayoutVars>
          <dgm:dir/>
          <dgm:resizeHandles val="exact"/>
        </dgm:presLayoutVars>
      </dgm:prSet>
      <dgm:spPr/>
    </dgm:pt>
    <dgm:pt modelId="{623543C2-0FD6-4C41-B968-66C5FDAFB1C8}" type="pres">
      <dgm:prSet presAssocID="{C8E4D716-EF07-4F8B-A56A-B77B1C0E2B55}" presName="parTxOnly" presStyleLbl="node1" presStyleIdx="0" presStyleCnt="4" custLinFactNeighborX="-9675">
        <dgm:presLayoutVars>
          <dgm:bulletEnabled val="1"/>
        </dgm:presLayoutVars>
      </dgm:prSet>
      <dgm:spPr/>
    </dgm:pt>
    <dgm:pt modelId="{8BAAAC9D-3E6C-40BB-9D68-649CEBB03E2E}" type="pres">
      <dgm:prSet presAssocID="{D8A3BD47-67A9-4B73-9B70-3AD676C742E4}" presName="parSpace" presStyleCnt="0"/>
      <dgm:spPr/>
    </dgm:pt>
    <dgm:pt modelId="{381A0239-E259-4473-82B9-871C4C8E8D5B}" type="pres">
      <dgm:prSet presAssocID="{6FFC55D7-34FF-4751-9B9D-7DBB216998CF}" presName="parTxOnly" presStyleLbl="node1" presStyleIdx="1" presStyleCnt="4" custScaleX="219553">
        <dgm:presLayoutVars>
          <dgm:bulletEnabled val="1"/>
        </dgm:presLayoutVars>
      </dgm:prSet>
      <dgm:spPr/>
    </dgm:pt>
    <dgm:pt modelId="{3D5E2058-16D5-4E30-8F3A-960CE413A226}" type="pres">
      <dgm:prSet presAssocID="{3863CB1D-5F27-4897-96D5-A6D97C169446}" presName="parSpace" presStyleCnt="0"/>
      <dgm:spPr/>
    </dgm:pt>
    <dgm:pt modelId="{0B216D01-9081-40F7-B8B5-24E3195C65BD}" type="pres">
      <dgm:prSet presAssocID="{8AA79D7F-8E0A-49B3-AA72-AFFDBBF3D2E1}" presName="parTxOnly" presStyleLbl="node1" presStyleIdx="2" presStyleCnt="4">
        <dgm:presLayoutVars>
          <dgm:bulletEnabled val="1"/>
        </dgm:presLayoutVars>
      </dgm:prSet>
      <dgm:spPr/>
    </dgm:pt>
    <dgm:pt modelId="{B34423B9-7F5D-41D1-A38E-B61FF2171BDA}" type="pres">
      <dgm:prSet presAssocID="{8AEB9C16-3054-47E5-8A73-6A49BE63504C}" presName="parSpace" presStyleCnt="0"/>
      <dgm:spPr/>
    </dgm:pt>
    <dgm:pt modelId="{A69EC2B7-CF5D-44CC-ABE9-8F4C2788A017}" type="pres">
      <dgm:prSet presAssocID="{1B53CD5C-1733-4536-93FE-D8C2B2F90D36}" presName="parTxOnly" presStyleLbl="node1" presStyleIdx="3" presStyleCnt="4">
        <dgm:presLayoutVars>
          <dgm:bulletEnabled val="1"/>
        </dgm:presLayoutVars>
      </dgm:prSet>
      <dgm:spPr/>
    </dgm:pt>
  </dgm:ptLst>
  <dgm:cxnLst>
    <dgm:cxn modelId="{7F41EC0B-AF42-46CA-B85E-DB27566F30C5}" type="presOf" srcId="{6FFC55D7-34FF-4751-9B9D-7DBB216998CF}" destId="{381A0239-E259-4473-82B9-871C4C8E8D5B}" srcOrd="0" destOrd="0" presId="urn:microsoft.com/office/officeart/2005/8/layout/hChevron3"/>
    <dgm:cxn modelId="{7E096863-978B-42DB-981A-63F64E25C52D}" srcId="{C080B253-C2D4-4241-B116-9C4EFD46D0E6}" destId="{8AA79D7F-8E0A-49B3-AA72-AFFDBBF3D2E1}" srcOrd="2" destOrd="0" parTransId="{1C54D576-70A3-488D-92FD-7220AB60321B}" sibTransId="{8AEB9C16-3054-47E5-8A73-6A49BE63504C}"/>
    <dgm:cxn modelId="{C2FFB674-AE19-4E91-99AA-B52CA53DDFCA}" srcId="{C080B253-C2D4-4241-B116-9C4EFD46D0E6}" destId="{6FFC55D7-34FF-4751-9B9D-7DBB216998CF}" srcOrd="1" destOrd="0" parTransId="{5C986C39-F670-4B42-A9B0-C110A6A1F679}" sibTransId="{3863CB1D-5F27-4897-96D5-A6D97C169446}"/>
    <dgm:cxn modelId="{62DCC7B0-1AD6-4DCC-9975-9EBDA280035A}" srcId="{C080B253-C2D4-4241-B116-9C4EFD46D0E6}" destId="{1B53CD5C-1733-4536-93FE-D8C2B2F90D36}" srcOrd="3" destOrd="0" parTransId="{C149C85B-2DF1-4B85-8573-DE1E0BBF1958}" sibTransId="{E563C47F-0BAD-45B3-86F1-62659A9EBC40}"/>
    <dgm:cxn modelId="{F391F4B7-8F79-4835-822F-6FFF5FDDA582}" type="presOf" srcId="{8AA79D7F-8E0A-49B3-AA72-AFFDBBF3D2E1}" destId="{0B216D01-9081-40F7-B8B5-24E3195C65BD}" srcOrd="0" destOrd="0" presId="urn:microsoft.com/office/officeart/2005/8/layout/hChevron3"/>
    <dgm:cxn modelId="{8F0A88D6-5F03-442D-B13E-5A6D3BBA94FC}" type="presOf" srcId="{1B53CD5C-1733-4536-93FE-D8C2B2F90D36}" destId="{A69EC2B7-CF5D-44CC-ABE9-8F4C2788A017}" srcOrd="0" destOrd="0" presId="urn:microsoft.com/office/officeart/2005/8/layout/hChevron3"/>
    <dgm:cxn modelId="{7D5ECCD9-8FB6-4BA1-BD8F-E2A64EE34C94}" srcId="{C080B253-C2D4-4241-B116-9C4EFD46D0E6}" destId="{C8E4D716-EF07-4F8B-A56A-B77B1C0E2B55}" srcOrd="0" destOrd="0" parTransId="{D4B2A4EB-E59C-4075-B7D1-AD817E1240CC}" sibTransId="{D8A3BD47-67A9-4B73-9B70-3AD676C742E4}"/>
    <dgm:cxn modelId="{19D200E5-3DBB-4753-84AC-0FD0585D9F04}" type="presOf" srcId="{C8E4D716-EF07-4F8B-A56A-B77B1C0E2B55}" destId="{623543C2-0FD6-4C41-B968-66C5FDAFB1C8}" srcOrd="0" destOrd="0" presId="urn:microsoft.com/office/officeart/2005/8/layout/hChevron3"/>
    <dgm:cxn modelId="{B57A09F3-F1E0-44B9-A3C8-E62D9B8A51CE}" type="presOf" srcId="{C080B253-C2D4-4241-B116-9C4EFD46D0E6}" destId="{0E10B4D7-AFAA-49A3-B3CB-A29EC05A2811}" srcOrd="0" destOrd="0" presId="urn:microsoft.com/office/officeart/2005/8/layout/hChevron3"/>
    <dgm:cxn modelId="{F1A6D897-6293-41D9-B1D4-5A278291FB39}" type="presParOf" srcId="{0E10B4D7-AFAA-49A3-B3CB-A29EC05A2811}" destId="{623543C2-0FD6-4C41-B968-66C5FDAFB1C8}" srcOrd="0" destOrd="0" presId="urn:microsoft.com/office/officeart/2005/8/layout/hChevron3"/>
    <dgm:cxn modelId="{D28930AD-5EDA-492F-A53E-02ED8EEDAA35}" type="presParOf" srcId="{0E10B4D7-AFAA-49A3-B3CB-A29EC05A2811}" destId="{8BAAAC9D-3E6C-40BB-9D68-649CEBB03E2E}" srcOrd="1" destOrd="0" presId="urn:microsoft.com/office/officeart/2005/8/layout/hChevron3"/>
    <dgm:cxn modelId="{F9B245E9-46A4-4C1E-836E-A666C4208229}" type="presParOf" srcId="{0E10B4D7-AFAA-49A3-B3CB-A29EC05A2811}" destId="{381A0239-E259-4473-82B9-871C4C8E8D5B}" srcOrd="2" destOrd="0" presId="urn:microsoft.com/office/officeart/2005/8/layout/hChevron3"/>
    <dgm:cxn modelId="{65BD92C4-6AF4-4DA0-8295-D748AB2821E7}" type="presParOf" srcId="{0E10B4D7-AFAA-49A3-B3CB-A29EC05A2811}" destId="{3D5E2058-16D5-4E30-8F3A-960CE413A226}" srcOrd="3" destOrd="0" presId="urn:microsoft.com/office/officeart/2005/8/layout/hChevron3"/>
    <dgm:cxn modelId="{A3BFD21E-0D01-40DC-B093-FE2870BEB54F}" type="presParOf" srcId="{0E10B4D7-AFAA-49A3-B3CB-A29EC05A2811}" destId="{0B216D01-9081-40F7-B8B5-24E3195C65BD}" srcOrd="4" destOrd="0" presId="urn:microsoft.com/office/officeart/2005/8/layout/hChevron3"/>
    <dgm:cxn modelId="{DDDC2FDA-3DE8-4019-8C60-ABD9156FDF10}" type="presParOf" srcId="{0E10B4D7-AFAA-49A3-B3CB-A29EC05A2811}" destId="{B34423B9-7F5D-41D1-A38E-B61FF2171BDA}" srcOrd="5" destOrd="0" presId="urn:microsoft.com/office/officeart/2005/8/layout/hChevron3"/>
    <dgm:cxn modelId="{17E09CBF-A8AC-491D-9801-487F0D41AE1A}" type="presParOf" srcId="{0E10B4D7-AFAA-49A3-B3CB-A29EC05A2811}" destId="{A69EC2B7-CF5D-44CC-ABE9-8F4C2788A017}" srcOrd="6" destOrd="0" presId="urn:microsoft.com/office/officeart/2005/8/layout/hChevron3"/>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080B253-C2D4-4241-B116-9C4EFD46D0E6}" type="doc">
      <dgm:prSet loTypeId="urn:microsoft.com/office/officeart/2005/8/layout/hChevron3" loCatId="process" qsTypeId="urn:microsoft.com/office/officeart/2005/8/quickstyle/simple1" qsCatId="simple" csTypeId="urn:microsoft.com/office/officeart/2005/8/colors/accent1_2" csCatId="accent1" phldr="1"/>
      <dgm:spPr/>
    </dgm:pt>
    <dgm:pt modelId="{C8E4D716-EF07-4F8B-A56A-B77B1C0E2B55}">
      <dgm:prSet phldrT="[文本]" custT="1"/>
      <dgm:spPr/>
      <dgm:t>
        <a:bodyPr/>
        <a:lstStyle/>
        <a:p>
          <a:r>
            <a:rPr lang="zh-CN" altLang="en-US" sz="2000" dirty="0">
              <a:solidFill>
                <a:schemeClr val="tx1"/>
              </a:solidFill>
              <a:latin typeface="黑体" panose="02010609060101010101" pitchFamily="2" charset="-122"/>
              <a:ea typeface="黑体" panose="02010609060101010101" pitchFamily="2" charset="-122"/>
            </a:rPr>
            <a:t>计划员</a:t>
          </a:r>
        </a:p>
      </dgm:t>
    </dgm:pt>
    <dgm:pt modelId="{D4B2A4EB-E59C-4075-B7D1-AD817E1240CC}" cxnId="{7D5ECCD9-8FB6-4BA1-BD8F-E2A64EE34C94}" type="par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D8A3BD47-67A9-4B73-9B70-3AD676C742E4}" cxnId="{7D5ECCD9-8FB6-4BA1-BD8F-E2A64EE34C94}" type="sib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6FFC55D7-34FF-4751-9B9D-7DBB216998CF}">
      <dgm:prSet phldrT="[文本]" custT="1"/>
      <dgm:spPr/>
      <dgm:t>
        <a:bodyPr/>
        <a:lstStyle/>
        <a:p>
          <a:r>
            <a:rPr lang="zh-CN" altLang="en-US" sz="2000" dirty="0">
              <a:solidFill>
                <a:schemeClr val="tx1"/>
              </a:solidFill>
              <a:latin typeface="黑体" panose="02010609060101010101" pitchFamily="2" charset="-122"/>
              <a:ea typeface="黑体" panose="02010609060101010101" pitchFamily="2" charset="-122"/>
            </a:rPr>
            <a:t>库房管理员</a:t>
          </a:r>
        </a:p>
      </dgm:t>
    </dgm:pt>
    <dgm:pt modelId="{5C986C39-F670-4B42-A9B0-C110A6A1F679}" cxnId="{C2FFB674-AE19-4E91-99AA-B52CA53DDFCA}" type="par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3863CB1D-5F27-4897-96D5-A6D97C169446}" cxnId="{C2FFB674-AE19-4E91-99AA-B52CA53DDFCA}" type="sib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8AA79D7F-8E0A-49B3-AA72-AFFDBBF3D2E1}">
      <dgm:prSet custT="1"/>
      <dgm:spPr/>
      <dgm:t>
        <a:bodyPr/>
        <a:lstStyle/>
        <a:p>
          <a:pPr marL="0" lvl="0" indent="0" algn="ctr" defTabSz="889000">
            <a:lnSpc>
              <a:spcPct val="90000"/>
            </a:lnSpc>
            <a:spcBef>
              <a:spcPct val="0"/>
            </a:spcBef>
            <a:spcAft>
              <a:spcPct val="35000"/>
            </a:spcAft>
            <a:buNone/>
          </a:pPr>
          <a:r>
            <a:rPr lang="zh-CN" altLang="en-US" sz="2000" kern="1200" dirty="0">
              <a:solidFill>
                <a:srgbClr val="000000"/>
              </a:solidFill>
              <a:latin typeface="黑体" panose="02010609060101010101" pitchFamily="2" charset="-122"/>
              <a:ea typeface="黑体" panose="02010609060101010101" pitchFamily="2" charset="-122"/>
              <a:cs typeface="+mn-cs"/>
            </a:rPr>
            <a:t>领用人</a:t>
          </a:r>
        </a:p>
      </dgm:t>
    </dgm:pt>
    <dgm:pt modelId="{1C54D576-70A3-488D-92FD-7220AB60321B}" cxnId="{7E096863-978B-42DB-981A-63F64E25C52D}" type="parTrans">
      <dgm:prSet/>
      <dgm:spPr/>
      <dgm:t>
        <a:bodyPr/>
        <a:lstStyle/>
        <a:p>
          <a:endParaRPr lang="zh-CN" altLang="en-US"/>
        </a:p>
      </dgm:t>
    </dgm:pt>
    <dgm:pt modelId="{8AEB9C16-3054-47E5-8A73-6A49BE63504C}" cxnId="{7E096863-978B-42DB-981A-63F64E25C52D}" type="sibTrans">
      <dgm:prSet/>
      <dgm:spPr/>
      <dgm:t>
        <a:bodyPr/>
        <a:lstStyle/>
        <a:p>
          <a:endParaRPr lang="zh-CN" altLang="en-US"/>
        </a:p>
      </dgm:t>
    </dgm:pt>
    <dgm:pt modelId="{1B53CD5C-1733-4536-93FE-D8C2B2F90D36}">
      <dgm:prSet custT="1"/>
      <dgm:spPr/>
      <dgm:t>
        <a:bodyPr/>
        <a:lstStyle/>
        <a:p>
          <a:pPr marL="0" lvl="0" indent="0" algn="ctr" defTabSz="889000">
            <a:lnSpc>
              <a:spcPct val="90000"/>
            </a:lnSpc>
            <a:spcBef>
              <a:spcPct val="0"/>
            </a:spcBef>
            <a:spcAft>
              <a:spcPct val="35000"/>
            </a:spcAft>
            <a:buNone/>
          </a:pPr>
          <a:r>
            <a:rPr lang="zh-CN" altLang="en-US" sz="2000" kern="1200" dirty="0">
              <a:solidFill>
                <a:srgbClr val="000000"/>
              </a:solidFill>
              <a:latin typeface="黑体" panose="02010609060101010101" pitchFamily="2" charset="-122"/>
              <a:ea typeface="黑体" panose="02010609060101010101" pitchFamily="2" charset="-122"/>
              <a:cs typeface="+mn-cs"/>
            </a:rPr>
            <a:t>调拨人员</a:t>
          </a:r>
        </a:p>
      </dgm:t>
    </dgm:pt>
    <dgm:pt modelId="{C149C85B-2DF1-4B85-8573-DE1E0BBF1958}" cxnId="{62DCC7B0-1AD6-4DCC-9975-9EBDA280035A}" type="parTrans">
      <dgm:prSet/>
      <dgm:spPr/>
      <dgm:t>
        <a:bodyPr/>
        <a:lstStyle/>
        <a:p>
          <a:endParaRPr lang="zh-CN" altLang="en-US"/>
        </a:p>
      </dgm:t>
    </dgm:pt>
    <dgm:pt modelId="{E563C47F-0BAD-45B3-86F1-62659A9EBC40}" cxnId="{62DCC7B0-1AD6-4DCC-9975-9EBDA280035A}" type="sibTrans">
      <dgm:prSet/>
      <dgm:spPr/>
      <dgm:t>
        <a:bodyPr/>
        <a:lstStyle/>
        <a:p>
          <a:endParaRPr lang="zh-CN" altLang="en-US"/>
        </a:p>
      </dgm:t>
    </dgm:pt>
    <dgm:pt modelId="{23F3140A-2CC3-4BA6-9189-EF82279E75ED}">
      <dgm:prSet custT="1"/>
      <dgm:spPr/>
      <dgm:t>
        <a:bodyPr/>
        <a:lstStyle/>
        <a:p>
          <a:pPr marL="0" lvl="0" indent="0" algn="ctr" defTabSz="889000">
            <a:lnSpc>
              <a:spcPct val="90000"/>
            </a:lnSpc>
            <a:spcBef>
              <a:spcPct val="0"/>
            </a:spcBef>
            <a:spcAft>
              <a:spcPct val="35000"/>
            </a:spcAft>
            <a:buNone/>
          </a:pPr>
          <a:r>
            <a:rPr lang="zh-CN" altLang="en-US" sz="2000" kern="1200" dirty="0">
              <a:solidFill>
                <a:srgbClr val="000000"/>
              </a:solidFill>
              <a:latin typeface="黑体" panose="02010609060101010101" pitchFamily="2" charset="-122"/>
              <a:ea typeface="黑体" panose="02010609060101010101" pitchFamily="2" charset="-122"/>
              <a:cs typeface="+mn-cs"/>
            </a:rPr>
            <a:t>质量检验员</a:t>
          </a:r>
        </a:p>
      </dgm:t>
    </dgm:pt>
    <dgm:pt modelId="{73877F89-2890-437C-ABC9-8314C52BA993}" cxnId="{3280DA7D-54B5-4909-A200-45BC079D960D}" type="parTrans">
      <dgm:prSet/>
      <dgm:spPr/>
      <dgm:t>
        <a:bodyPr/>
        <a:lstStyle/>
        <a:p>
          <a:endParaRPr lang="zh-CN" altLang="en-US"/>
        </a:p>
      </dgm:t>
    </dgm:pt>
    <dgm:pt modelId="{41FFA382-95E8-48A9-A701-1D24BAFADDF4}" cxnId="{3280DA7D-54B5-4909-A200-45BC079D960D}" type="sibTrans">
      <dgm:prSet/>
      <dgm:spPr/>
      <dgm:t>
        <a:bodyPr/>
        <a:lstStyle/>
        <a:p>
          <a:endParaRPr lang="zh-CN" altLang="en-US"/>
        </a:p>
      </dgm:t>
    </dgm:pt>
    <dgm:pt modelId="{0E10B4D7-AFAA-49A3-B3CB-A29EC05A2811}" type="pres">
      <dgm:prSet presAssocID="{C080B253-C2D4-4241-B116-9C4EFD46D0E6}" presName="Name0" presStyleCnt="0">
        <dgm:presLayoutVars>
          <dgm:dir/>
          <dgm:resizeHandles val="exact"/>
        </dgm:presLayoutVars>
      </dgm:prSet>
      <dgm:spPr/>
    </dgm:pt>
    <dgm:pt modelId="{623543C2-0FD6-4C41-B968-66C5FDAFB1C8}" type="pres">
      <dgm:prSet presAssocID="{C8E4D716-EF07-4F8B-A56A-B77B1C0E2B55}" presName="parTxOnly" presStyleLbl="node1" presStyleIdx="0" presStyleCnt="5" custLinFactNeighborY="13494">
        <dgm:presLayoutVars>
          <dgm:bulletEnabled val="1"/>
        </dgm:presLayoutVars>
      </dgm:prSet>
      <dgm:spPr/>
    </dgm:pt>
    <dgm:pt modelId="{8BAAAC9D-3E6C-40BB-9D68-649CEBB03E2E}" type="pres">
      <dgm:prSet presAssocID="{D8A3BD47-67A9-4B73-9B70-3AD676C742E4}" presName="parSpace" presStyleCnt="0"/>
      <dgm:spPr/>
    </dgm:pt>
    <dgm:pt modelId="{381A0239-E259-4473-82B9-871C4C8E8D5B}" type="pres">
      <dgm:prSet presAssocID="{6FFC55D7-34FF-4751-9B9D-7DBB216998CF}" presName="parTxOnly" presStyleLbl="node1" presStyleIdx="1" presStyleCnt="5" custScaleX="105188">
        <dgm:presLayoutVars>
          <dgm:bulletEnabled val="1"/>
        </dgm:presLayoutVars>
      </dgm:prSet>
      <dgm:spPr/>
    </dgm:pt>
    <dgm:pt modelId="{3D5E2058-16D5-4E30-8F3A-960CE413A226}" type="pres">
      <dgm:prSet presAssocID="{3863CB1D-5F27-4897-96D5-A6D97C169446}" presName="parSpace" presStyleCnt="0"/>
      <dgm:spPr/>
    </dgm:pt>
    <dgm:pt modelId="{13629C79-BAAA-4EAE-90E2-B232B1B77591}" type="pres">
      <dgm:prSet presAssocID="{23F3140A-2CC3-4BA6-9189-EF82279E75ED}" presName="parTxOnly" presStyleLbl="node1" presStyleIdx="2" presStyleCnt="5">
        <dgm:presLayoutVars>
          <dgm:bulletEnabled val="1"/>
        </dgm:presLayoutVars>
      </dgm:prSet>
      <dgm:spPr/>
    </dgm:pt>
    <dgm:pt modelId="{A8957196-AF11-4458-B8A2-0BEF190C9D92}" type="pres">
      <dgm:prSet presAssocID="{41FFA382-95E8-48A9-A701-1D24BAFADDF4}" presName="parSpace" presStyleCnt="0"/>
      <dgm:spPr/>
    </dgm:pt>
    <dgm:pt modelId="{0B216D01-9081-40F7-B8B5-24E3195C65BD}" type="pres">
      <dgm:prSet presAssocID="{8AA79D7F-8E0A-49B3-AA72-AFFDBBF3D2E1}" presName="parTxOnly" presStyleLbl="node1" presStyleIdx="3" presStyleCnt="5">
        <dgm:presLayoutVars>
          <dgm:bulletEnabled val="1"/>
        </dgm:presLayoutVars>
      </dgm:prSet>
      <dgm:spPr/>
    </dgm:pt>
    <dgm:pt modelId="{B34423B9-7F5D-41D1-A38E-B61FF2171BDA}" type="pres">
      <dgm:prSet presAssocID="{8AEB9C16-3054-47E5-8A73-6A49BE63504C}" presName="parSpace" presStyleCnt="0"/>
      <dgm:spPr/>
    </dgm:pt>
    <dgm:pt modelId="{A69EC2B7-CF5D-44CC-ABE9-8F4C2788A017}" type="pres">
      <dgm:prSet presAssocID="{1B53CD5C-1733-4536-93FE-D8C2B2F90D36}" presName="parTxOnly" presStyleLbl="node1" presStyleIdx="4" presStyleCnt="5">
        <dgm:presLayoutVars>
          <dgm:bulletEnabled val="1"/>
        </dgm:presLayoutVars>
      </dgm:prSet>
      <dgm:spPr/>
    </dgm:pt>
  </dgm:ptLst>
  <dgm:cxnLst>
    <dgm:cxn modelId="{7F41EC0B-AF42-46CA-B85E-DB27566F30C5}" type="presOf" srcId="{6FFC55D7-34FF-4751-9B9D-7DBB216998CF}" destId="{381A0239-E259-4473-82B9-871C4C8E8D5B}" srcOrd="0" destOrd="0" presId="urn:microsoft.com/office/officeart/2005/8/layout/hChevron3"/>
    <dgm:cxn modelId="{7E096863-978B-42DB-981A-63F64E25C52D}" srcId="{C080B253-C2D4-4241-B116-9C4EFD46D0E6}" destId="{8AA79D7F-8E0A-49B3-AA72-AFFDBBF3D2E1}" srcOrd="3" destOrd="0" parTransId="{1C54D576-70A3-488D-92FD-7220AB60321B}" sibTransId="{8AEB9C16-3054-47E5-8A73-6A49BE63504C}"/>
    <dgm:cxn modelId="{C2FFB674-AE19-4E91-99AA-B52CA53DDFCA}" srcId="{C080B253-C2D4-4241-B116-9C4EFD46D0E6}" destId="{6FFC55D7-34FF-4751-9B9D-7DBB216998CF}" srcOrd="1" destOrd="0" parTransId="{5C986C39-F670-4B42-A9B0-C110A6A1F679}" sibTransId="{3863CB1D-5F27-4897-96D5-A6D97C169446}"/>
    <dgm:cxn modelId="{3280DA7D-54B5-4909-A200-45BC079D960D}" srcId="{C080B253-C2D4-4241-B116-9C4EFD46D0E6}" destId="{23F3140A-2CC3-4BA6-9189-EF82279E75ED}" srcOrd="2" destOrd="0" parTransId="{73877F89-2890-437C-ABC9-8314C52BA993}" sibTransId="{41FFA382-95E8-48A9-A701-1D24BAFADDF4}"/>
    <dgm:cxn modelId="{62DCC7B0-1AD6-4DCC-9975-9EBDA280035A}" srcId="{C080B253-C2D4-4241-B116-9C4EFD46D0E6}" destId="{1B53CD5C-1733-4536-93FE-D8C2B2F90D36}" srcOrd="4" destOrd="0" parTransId="{C149C85B-2DF1-4B85-8573-DE1E0BBF1958}" sibTransId="{E563C47F-0BAD-45B3-86F1-62659A9EBC40}"/>
    <dgm:cxn modelId="{F391F4B7-8F79-4835-822F-6FFF5FDDA582}" type="presOf" srcId="{8AA79D7F-8E0A-49B3-AA72-AFFDBBF3D2E1}" destId="{0B216D01-9081-40F7-B8B5-24E3195C65BD}" srcOrd="0" destOrd="0" presId="urn:microsoft.com/office/officeart/2005/8/layout/hChevron3"/>
    <dgm:cxn modelId="{8F0A88D6-5F03-442D-B13E-5A6D3BBA94FC}" type="presOf" srcId="{1B53CD5C-1733-4536-93FE-D8C2B2F90D36}" destId="{A69EC2B7-CF5D-44CC-ABE9-8F4C2788A017}" srcOrd="0" destOrd="0" presId="urn:microsoft.com/office/officeart/2005/8/layout/hChevron3"/>
    <dgm:cxn modelId="{7D5ECCD9-8FB6-4BA1-BD8F-E2A64EE34C94}" srcId="{C080B253-C2D4-4241-B116-9C4EFD46D0E6}" destId="{C8E4D716-EF07-4F8B-A56A-B77B1C0E2B55}" srcOrd="0" destOrd="0" parTransId="{D4B2A4EB-E59C-4075-B7D1-AD817E1240CC}" sibTransId="{D8A3BD47-67A9-4B73-9B70-3AD676C742E4}"/>
    <dgm:cxn modelId="{5DFC73DE-094B-4F6D-B9A5-F0899B31F3AD}" type="presOf" srcId="{23F3140A-2CC3-4BA6-9189-EF82279E75ED}" destId="{13629C79-BAAA-4EAE-90E2-B232B1B77591}" srcOrd="0" destOrd="0" presId="urn:microsoft.com/office/officeart/2005/8/layout/hChevron3"/>
    <dgm:cxn modelId="{19D200E5-3DBB-4753-84AC-0FD0585D9F04}" type="presOf" srcId="{C8E4D716-EF07-4F8B-A56A-B77B1C0E2B55}" destId="{623543C2-0FD6-4C41-B968-66C5FDAFB1C8}" srcOrd="0" destOrd="0" presId="urn:microsoft.com/office/officeart/2005/8/layout/hChevron3"/>
    <dgm:cxn modelId="{B57A09F3-F1E0-44B9-A3C8-E62D9B8A51CE}" type="presOf" srcId="{C080B253-C2D4-4241-B116-9C4EFD46D0E6}" destId="{0E10B4D7-AFAA-49A3-B3CB-A29EC05A2811}" srcOrd="0" destOrd="0" presId="urn:microsoft.com/office/officeart/2005/8/layout/hChevron3"/>
    <dgm:cxn modelId="{F1A6D897-6293-41D9-B1D4-5A278291FB39}" type="presParOf" srcId="{0E10B4D7-AFAA-49A3-B3CB-A29EC05A2811}" destId="{623543C2-0FD6-4C41-B968-66C5FDAFB1C8}" srcOrd="0" destOrd="0" presId="urn:microsoft.com/office/officeart/2005/8/layout/hChevron3"/>
    <dgm:cxn modelId="{D28930AD-5EDA-492F-A53E-02ED8EEDAA35}" type="presParOf" srcId="{0E10B4D7-AFAA-49A3-B3CB-A29EC05A2811}" destId="{8BAAAC9D-3E6C-40BB-9D68-649CEBB03E2E}" srcOrd="1" destOrd="0" presId="urn:microsoft.com/office/officeart/2005/8/layout/hChevron3"/>
    <dgm:cxn modelId="{F9B245E9-46A4-4C1E-836E-A666C4208229}" type="presParOf" srcId="{0E10B4D7-AFAA-49A3-B3CB-A29EC05A2811}" destId="{381A0239-E259-4473-82B9-871C4C8E8D5B}" srcOrd="2" destOrd="0" presId="urn:microsoft.com/office/officeart/2005/8/layout/hChevron3"/>
    <dgm:cxn modelId="{65BD92C4-6AF4-4DA0-8295-D748AB2821E7}" type="presParOf" srcId="{0E10B4D7-AFAA-49A3-B3CB-A29EC05A2811}" destId="{3D5E2058-16D5-4E30-8F3A-960CE413A226}" srcOrd="3" destOrd="0" presId="urn:microsoft.com/office/officeart/2005/8/layout/hChevron3"/>
    <dgm:cxn modelId="{C6FE11BA-F6F3-4662-A180-CFB8F17D1E9D}" type="presParOf" srcId="{0E10B4D7-AFAA-49A3-B3CB-A29EC05A2811}" destId="{13629C79-BAAA-4EAE-90E2-B232B1B77591}" srcOrd="4" destOrd="0" presId="urn:microsoft.com/office/officeart/2005/8/layout/hChevron3"/>
    <dgm:cxn modelId="{E6B996F5-25EB-4B7D-AAFA-E881DF8455EE}" type="presParOf" srcId="{0E10B4D7-AFAA-49A3-B3CB-A29EC05A2811}" destId="{A8957196-AF11-4458-B8A2-0BEF190C9D92}" srcOrd="5" destOrd="0" presId="urn:microsoft.com/office/officeart/2005/8/layout/hChevron3"/>
    <dgm:cxn modelId="{A3BFD21E-0D01-40DC-B093-FE2870BEB54F}" type="presParOf" srcId="{0E10B4D7-AFAA-49A3-B3CB-A29EC05A2811}" destId="{0B216D01-9081-40F7-B8B5-24E3195C65BD}" srcOrd="6" destOrd="0" presId="urn:microsoft.com/office/officeart/2005/8/layout/hChevron3"/>
    <dgm:cxn modelId="{DDDC2FDA-3DE8-4019-8C60-ABD9156FDF10}" type="presParOf" srcId="{0E10B4D7-AFAA-49A3-B3CB-A29EC05A2811}" destId="{B34423B9-7F5D-41D1-A38E-B61FF2171BDA}" srcOrd="7" destOrd="0" presId="urn:microsoft.com/office/officeart/2005/8/layout/hChevron3"/>
    <dgm:cxn modelId="{17E09CBF-A8AC-491D-9801-487F0D41AE1A}" type="presParOf" srcId="{0E10B4D7-AFAA-49A3-B3CB-A29EC05A2811}" destId="{A69EC2B7-CF5D-44CC-ABE9-8F4C2788A017}" srcOrd="8" destOrd="0" presId="urn:microsoft.com/office/officeart/2005/8/layout/hChevron3"/>
  </dgm:cxnLst>
  <dgm:bg/>
  <dgm:whole/>
  <dgm:extLst>
    <a:ext uri="http://schemas.microsoft.com/office/drawing/2008/diagram">
      <dsp:dataModelExt xmlns:dsp="http://schemas.microsoft.com/office/drawing/2008/diagram" relId="rId2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3EC6757-389F-4AB5-BA95-22B671203585}"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zh-CN" altLang="en-US"/>
        </a:p>
      </dgm:t>
    </dgm:pt>
    <dgm:pt modelId="{ADD1BB08-A0B8-4847-B8DE-301B2A226EC2}">
      <dgm:prSet phldrT="[文本]" custT="1"/>
      <dgm:spPr/>
      <dgm:t>
        <a:bodyPr/>
        <a:lstStyle/>
        <a:p>
          <a:r>
            <a:rPr lang="zh-CN" altLang="en-US" sz="1800" b="1" dirty="0">
              <a:solidFill>
                <a:srgbClr val="003399"/>
              </a:solidFill>
              <a:latin typeface="微软雅黑" panose="020B0503020204020204" charset="-122"/>
              <a:ea typeface="微软雅黑" panose="020B0503020204020204" charset="-122"/>
            </a:rPr>
            <a:t>实现业务流程线上流转，提高业务效率</a:t>
          </a:r>
        </a:p>
      </dgm:t>
    </dgm:pt>
    <dgm:pt modelId="{EFEB1871-B8A8-4C44-8CA9-415352E1E486}" cxnId="{B1621160-4443-4BF8-8520-AE37EE6B8FDE}" type="parTrans">
      <dgm:prSet/>
      <dgm:spPr/>
      <dgm:t>
        <a:bodyPr/>
        <a:lstStyle/>
        <a:p>
          <a:endParaRPr lang="zh-CN" altLang="en-US">
            <a:solidFill>
              <a:schemeClr val="tx1"/>
            </a:solidFill>
            <a:latin typeface="黑体" panose="02010609060101010101" pitchFamily="2" charset="-122"/>
            <a:ea typeface="黑体" panose="02010609060101010101" pitchFamily="2" charset="-122"/>
          </a:endParaRPr>
        </a:p>
      </dgm:t>
    </dgm:pt>
    <dgm:pt modelId="{AFF184F8-D065-459A-AF44-B828C403B677}" cxnId="{B1621160-4443-4BF8-8520-AE37EE6B8FDE}" type="sibTrans">
      <dgm:prSet/>
      <dgm:spPr/>
      <dgm:t>
        <a:bodyPr/>
        <a:lstStyle/>
        <a:p>
          <a:endParaRPr lang="zh-CN" altLang="en-US">
            <a:solidFill>
              <a:schemeClr val="tx1"/>
            </a:solidFill>
            <a:latin typeface="黑体" panose="02010609060101010101" pitchFamily="2" charset="-122"/>
            <a:ea typeface="黑体" panose="02010609060101010101" pitchFamily="2" charset="-122"/>
          </a:endParaRPr>
        </a:p>
      </dgm:t>
    </dgm:pt>
    <dgm:pt modelId="{2775574D-5A1E-4E97-A51D-622019D9D22B}">
      <dgm:prSet phldrT="[文本]"/>
      <dgm:spPr/>
      <dgm:t>
        <a:bodyPr/>
        <a:lstStyle/>
        <a:p>
          <a:r>
            <a:rPr lang="zh-CN" altLang="en-US" b="1" dirty="0">
              <a:solidFill>
                <a:srgbClr val="003399"/>
              </a:solidFill>
              <a:latin typeface="微软雅黑" panose="020B0503020204020204" charset="-122"/>
              <a:ea typeface="微软雅黑" panose="020B0503020204020204" charset="-122"/>
            </a:rPr>
            <a:t>利用全面的数据统计分析，提高备件储备的合理性</a:t>
          </a:r>
        </a:p>
      </dgm:t>
    </dgm:pt>
    <dgm:pt modelId="{DE500C28-8DB6-492F-B42E-AD52B9BAE56D}" cxnId="{D2C3B794-153C-435B-8997-43D584A5D0C7}" type="parTrans">
      <dgm:prSet/>
      <dgm:spPr/>
      <dgm:t>
        <a:bodyPr/>
        <a:lstStyle/>
        <a:p>
          <a:endParaRPr lang="zh-CN" altLang="en-US">
            <a:solidFill>
              <a:schemeClr val="tx1"/>
            </a:solidFill>
            <a:latin typeface="黑体" panose="02010609060101010101" pitchFamily="2" charset="-122"/>
            <a:ea typeface="黑体" panose="02010609060101010101" pitchFamily="2" charset="-122"/>
          </a:endParaRPr>
        </a:p>
      </dgm:t>
    </dgm:pt>
    <dgm:pt modelId="{A109931A-D8AA-41E9-BB9B-9437D98E7307}" cxnId="{D2C3B794-153C-435B-8997-43D584A5D0C7}" type="sibTrans">
      <dgm:prSet/>
      <dgm:spPr/>
      <dgm:t>
        <a:bodyPr/>
        <a:lstStyle/>
        <a:p>
          <a:endParaRPr lang="zh-CN" altLang="en-US">
            <a:solidFill>
              <a:schemeClr val="tx1"/>
            </a:solidFill>
            <a:latin typeface="黑体" panose="02010609060101010101" pitchFamily="2" charset="-122"/>
            <a:ea typeface="黑体" panose="02010609060101010101" pitchFamily="2" charset="-122"/>
          </a:endParaRPr>
        </a:p>
      </dgm:t>
    </dgm:pt>
    <dgm:pt modelId="{45674443-ED49-48A7-B9F1-082AB6F4EC97}">
      <dgm:prSet phldrT="[文本]"/>
      <dgm:spPr/>
      <dgm:t>
        <a:bodyPr/>
        <a:lstStyle/>
        <a:p>
          <a:r>
            <a:rPr lang="zh-CN" altLang="en-US" b="1" dirty="0">
              <a:solidFill>
                <a:srgbClr val="003399"/>
              </a:solidFill>
              <a:latin typeface="微软雅黑" panose="020B0503020204020204" charset="-122"/>
              <a:ea typeface="微软雅黑" panose="020B0503020204020204" charset="-122"/>
            </a:rPr>
            <a:t>建立高效实时综合物流管理系统，确保有力保障</a:t>
          </a:r>
        </a:p>
      </dgm:t>
    </dgm:pt>
    <dgm:pt modelId="{87E882BB-3150-4C47-8EFE-AD44939EB770}" cxnId="{37675EE6-5268-476C-8716-77BD59669F53}" type="parTrans">
      <dgm:prSet/>
      <dgm:spPr/>
      <dgm:t>
        <a:bodyPr/>
        <a:lstStyle/>
        <a:p>
          <a:endParaRPr lang="zh-CN" altLang="en-US">
            <a:solidFill>
              <a:schemeClr val="tx1"/>
            </a:solidFill>
            <a:latin typeface="黑体" panose="02010609060101010101" pitchFamily="2" charset="-122"/>
            <a:ea typeface="黑体" panose="02010609060101010101" pitchFamily="2" charset="-122"/>
          </a:endParaRPr>
        </a:p>
      </dgm:t>
    </dgm:pt>
    <dgm:pt modelId="{9DAC8368-6B72-437E-915A-1C99663A5623}" cxnId="{37675EE6-5268-476C-8716-77BD59669F53}" type="sibTrans">
      <dgm:prSet/>
      <dgm:spPr/>
      <dgm:t>
        <a:bodyPr/>
        <a:lstStyle/>
        <a:p>
          <a:endParaRPr lang="zh-CN" altLang="en-US">
            <a:solidFill>
              <a:schemeClr val="tx1"/>
            </a:solidFill>
            <a:latin typeface="黑体" panose="02010609060101010101" pitchFamily="2" charset="-122"/>
            <a:ea typeface="黑体" panose="02010609060101010101" pitchFamily="2" charset="-122"/>
          </a:endParaRPr>
        </a:p>
      </dgm:t>
    </dgm:pt>
    <dgm:pt modelId="{F973AE43-00A4-47F8-A2F1-575F49523FBE}">
      <dgm:prSet custT="1"/>
      <dgm:spPr/>
      <dgm:t>
        <a:bodyPr/>
        <a:lstStyle/>
        <a:p>
          <a:r>
            <a:rPr lang="zh-CN" altLang="en-US" sz="1800" b="1" dirty="0">
              <a:solidFill>
                <a:srgbClr val="003399"/>
              </a:solidFill>
              <a:latin typeface="微软雅黑" panose="020B0503020204020204" charset="-122"/>
              <a:ea typeface="微软雅黑" panose="020B0503020204020204" charset="-122"/>
            </a:rPr>
            <a:t>全面了解全国气象装备</a:t>
          </a:r>
          <a:r>
            <a:rPr lang="en-US" altLang="zh-CN" sz="1800" b="1" dirty="0">
              <a:solidFill>
                <a:srgbClr val="003399"/>
              </a:solidFill>
              <a:latin typeface="微软雅黑" panose="020B0503020204020204" charset="-122"/>
              <a:ea typeface="微软雅黑" panose="020B0503020204020204" charset="-122"/>
            </a:rPr>
            <a:t>/</a:t>
          </a:r>
          <a:r>
            <a:rPr lang="zh-CN" altLang="en-US" sz="1800" b="1" dirty="0">
              <a:solidFill>
                <a:srgbClr val="003399"/>
              </a:solidFill>
              <a:latin typeface="微软雅黑" panose="020B0503020204020204" charset="-122"/>
              <a:ea typeface="微软雅黑" panose="020B0503020204020204" charset="-122"/>
            </a:rPr>
            <a:t>备件实时库存，</a:t>
          </a:r>
          <a:r>
            <a:rPr lang="zh-CN" altLang="zh-CN" sz="1800" b="1" dirty="0">
              <a:solidFill>
                <a:srgbClr val="003399"/>
              </a:solidFill>
              <a:latin typeface="微软雅黑" panose="020B0503020204020204" charset="-122"/>
              <a:ea typeface="微软雅黑" panose="020B0503020204020204" charset="-122"/>
            </a:rPr>
            <a:t>实现就近调用，提高资源利用、节约国有资金</a:t>
          </a:r>
          <a:endParaRPr lang="zh-CN" altLang="en-US" sz="1800" b="1" dirty="0">
            <a:solidFill>
              <a:srgbClr val="003399"/>
            </a:solidFill>
            <a:latin typeface="微软雅黑" panose="020B0503020204020204" charset="-122"/>
            <a:ea typeface="微软雅黑" panose="020B0503020204020204" charset="-122"/>
          </a:endParaRPr>
        </a:p>
      </dgm:t>
    </dgm:pt>
    <dgm:pt modelId="{C8384624-D9DA-421B-857D-002219A8F207}" cxnId="{CC22D2E9-0899-4931-9331-5B77EE8250E4}" type="parTrans">
      <dgm:prSet/>
      <dgm:spPr/>
      <dgm:t>
        <a:bodyPr/>
        <a:lstStyle/>
        <a:p>
          <a:endParaRPr lang="zh-CN" altLang="en-US">
            <a:solidFill>
              <a:schemeClr val="tx1"/>
            </a:solidFill>
            <a:latin typeface="黑体" panose="02010609060101010101" pitchFamily="2" charset="-122"/>
            <a:ea typeface="黑体" panose="02010609060101010101" pitchFamily="2" charset="-122"/>
          </a:endParaRPr>
        </a:p>
      </dgm:t>
    </dgm:pt>
    <dgm:pt modelId="{24EE258E-CF1E-4B1D-BAF9-8EAAA869576E}" cxnId="{CC22D2E9-0899-4931-9331-5B77EE8250E4}" type="sibTrans">
      <dgm:prSet/>
      <dgm:spPr/>
      <dgm:t>
        <a:bodyPr/>
        <a:lstStyle/>
        <a:p>
          <a:endParaRPr lang="zh-CN" altLang="en-US">
            <a:solidFill>
              <a:schemeClr val="tx1"/>
            </a:solidFill>
            <a:latin typeface="黑体" panose="02010609060101010101" pitchFamily="2" charset="-122"/>
            <a:ea typeface="黑体" panose="02010609060101010101" pitchFamily="2" charset="-122"/>
          </a:endParaRPr>
        </a:p>
      </dgm:t>
    </dgm:pt>
    <dgm:pt modelId="{0422DA7B-D973-4982-9639-55551DD63DE4}">
      <dgm:prSet/>
      <dgm:spPr/>
      <dgm:t>
        <a:bodyPr/>
        <a:lstStyle/>
        <a:p>
          <a:r>
            <a:rPr lang="zh-CN" altLang="en-US" b="1" dirty="0">
              <a:solidFill>
                <a:srgbClr val="003399"/>
              </a:solidFill>
              <a:latin typeface="微软雅黑" panose="020B0503020204020204" charset="-122"/>
              <a:ea typeface="微软雅黑" panose="020B0503020204020204" charset="-122"/>
            </a:rPr>
            <a:t>实现装备</a:t>
          </a:r>
          <a:r>
            <a:rPr lang="en-US" altLang="en-US" b="1" dirty="0">
              <a:solidFill>
                <a:srgbClr val="003399"/>
              </a:solidFill>
              <a:latin typeface="微软雅黑" panose="020B0503020204020204" charset="-122"/>
              <a:ea typeface="微软雅黑" panose="020B0503020204020204" charset="-122"/>
            </a:rPr>
            <a:t>/</a:t>
          </a:r>
          <a:r>
            <a:rPr lang="zh-CN" altLang="en-US" b="1" dirty="0">
              <a:solidFill>
                <a:srgbClr val="003399"/>
              </a:solidFill>
              <a:latin typeface="微软雅黑" panose="020B0503020204020204" charset="-122"/>
              <a:ea typeface="微软雅黑" panose="020B0503020204020204" charset="-122"/>
            </a:rPr>
            <a:t>备件的寿命跟踪、预警功能，提高备件管理的科学性</a:t>
          </a:r>
        </a:p>
      </dgm:t>
    </dgm:pt>
    <dgm:pt modelId="{43102B0B-11C3-4D85-9868-961E97863C28}" cxnId="{866E31DF-DA6B-4385-874C-21DF44B7B535}" type="parTrans">
      <dgm:prSet/>
      <dgm:spPr/>
      <dgm:t>
        <a:bodyPr/>
        <a:lstStyle/>
        <a:p>
          <a:endParaRPr lang="zh-CN" altLang="en-US">
            <a:solidFill>
              <a:schemeClr val="tx1"/>
            </a:solidFill>
            <a:latin typeface="黑体" panose="02010609060101010101" pitchFamily="2" charset="-122"/>
            <a:ea typeface="黑体" panose="02010609060101010101" pitchFamily="2" charset="-122"/>
          </a:endParaRPr>
        </a:p>
      </dgm:t>
    </dgm:pt>
    <dgm:pt modelId="{A2CA5C8F-A136-4AA1-87E9-F5C5F91B2E76}" cxnId="{866E31DF-DA6B-4385-874C-21DF44B7B535}" type="sibTrans">
      <dgm:prSet/>
      <dgm:spPr/>
      <dgm:t>
        <a:bodyPr/>
        <a:lstStyle/>
        <a:p>
          <a:endParaRPr lang="zh-CN" altLang="en-US">
            <a:solidFill>
              <a:schemeClr val="tx1"/>
            </a:solidFill>
            <a:latin typeface="黑体" panose="02010609060101010101" pitchFamily="2" charset="-122"/>
            <a:ea typeface="黑体" panose="02010609060101010101" pitchFamily="2" charset="-122"/>
          </a:endParaRPr>
        </a:p>
      </dgm:t>
    </dgm:pt>
    <dgm:pt modelId="{B70D4072-AAF6-452F-B00A-D9028264C9E1}" type="pres">
      <dgm:prSet presAssocID="{23EC6757-389F-4AB5-BA95-22B671203585}" presName="Name0" presStyleCnt="0">
        <dgm:presLayoutVars>
          <dgm:chMax val="7"/>
          <dgm:chPref val="7"/>
          <dgm:dir/>
        </dgm:presLayoutVars>
      </dgm:prSet>
      <dgm:spPr/>
    </dgm:pt>
    <dgm:pt modelId="{825B0005-52EA-4427-9A12-DB289FD5BFD4}" type="pres">
      <dgm:prSet presAssocID="{23EC6757-389F-4AB5-BA95-22B671203585}" presName="Name1" presStyleCnt="0"/>
      <dgm:spPr/>
    </dgm:pt>
    <dgm:pt modelId="{508AE607-88C7-429F-A068-5C104C2BA05E}" type="pres">
      <dgm:prSet presAssocID="{23EC6757-389F-4AB5-BA95-22B671203585}" presName="cycle" presStyleCnt="0"/>
      <dgm:spPr/>
    </dgm:pt>
    <dgm:pt modelId="{51A54D74-6DB2-42E8-8E7A-89C97BE1426D}" type="pres">
      <dgm:prSet presAssocID="{23EC6757-389F-4AB5-BA95-22B671203585}" presName="srcNode" presStyleLbl="node1" presStyleIdx="0" presStyleCnt="5"/>
      <dgm:spPr/>
    </dgm:pt>
    <dgm:pt modelId="{22AB0596-780A-4114-B694-9D403AC682C7}" type="pres">
      <dgm:prSet presAssocID="{23EC6757-389F-4AB5-BA95-22B671203585}" presName="conn" presStyleLbl="parChTrans1D2" presStyleIdx="0" presStyleCnt="1"/>
      <dgm:spPr/>
    </dgm:pt>
    <dgm:pt modelId="{7CD39E59-77B3-4F8F-A76B-8D7180161310}" type="pres">
      <dgm:prSet presAssocID="{23EC6757-389F-4AB5-BA95-22B671203585}" presName="extraNode" presStyleLbl="node1" presStyleIdx="0" presStyleCnt="5"/>
      <dgm:spPr/>
    </dgm:pt>
    <dgm:pt modelId="{8B391BF2-C25D-4541-AEE0-6901EA5C2C38}" type="pres">
      <dgm:prSet presAssocID="{23EC6757-389F-4AB5-BA95-22B671203585}" presName="dstNode" presStyleLbl="node1" presStyleIdx="0" presStyleCnt="5"/>
      <dgm:spPr/>
    </dgm:pt>
    <dgm:pt modelId="{240BF63B-E797-4497-AF38-4778A42378FA}" type="pres">
      <dgm:prSet presAssocID="{ADD1BB08-A0B8-4847-B8DE-301B2A226EC2}" presName="text_1" presStyleLbl="node1" presStyleIdx="0" presStyleCnt="5">
        <dgm:presLayoutVars>
          <dgm:bulletEnabled val="1"/>
        </dgm:presLayoutVars>
      </dgm:prSet>
      <dgm:spPr/>
    </dgm:pt>
    <dgm:pt modelId="{7AB40346-6E6A-45EB-A078-BAE47E9A249B}" type="pres">
      <dgm:prSet presAssocID="{ADD1BB08-A0B8-4847-B8DE-301B2A226EC2}" presName="accent_1" presStyleCnt="0"/>
      <dgm:spPr/>
    </dgm:pt>
    <dgm:pt modelId="{9C6CA823-0A20-4851-B7BB-B6BC4C8A1155}" type="pres">
      <dgm:prSet presAssocID="{ADD1BB08-A0B8-4847-B8DE-301B2A226EC2}" presName="accentRepeatNode" presStyleLbl="solidFgAcc1" presStyleIdx="0" presStyleCnt="5"/>
      <dgm:spPr/>
    </dgm:pt>
    <dgm:pt modelId="{9C83CC6B-315C-4A9D-9A11-6A89A753F407}" type="pres">
      <dgm:prSet presAssocID="{F973AE43-00A4-47F8-A2F1-575F49523FBE}" presName="text_2" presStyleLbl="node1" presStyleIdx="1" presStyleCnt="5" custScaleX="99837" custScaleY="132230">
        <dgm:presLayoutVars>
          <dgm:bulletEnabled val="1"/>
        </dgm:presLayoutVars>
      </dgm:prSet>
      <dgm:spPr/>
    </dgm:pt>
    <dgm:pt modelId="{3F8C820B-D7A3-4284-80C6-EA2C12B6212B}" type="pres">
      <dgm:prSet presAssocID="{F973AE43-00A4-47F8-A2F1-575F49523FBE}" presName="accent_2" presStyleCnt="0"/>
      <dgm:spPr/>
    </dgm:pt>
    <dgm:pt modelId="{8F6BA5F2-3E5E-4333-8195-6926FC5B20B9}" type="pres">
      <dgm:prSet presAssocID="{F973AE43-00A4-47F8-A2F1-575F49523FBE}" presName="accentRepeatNode" presStyleLbl="solidFgAcc1" presStyleIdx="1" presStyleCnt="5"/>
      <dgm:spPr/>
    </dgm:pt>
    <dgm:pt modelId="{44EE981E-8528-44E1-BD29-E66CFF76D725}" type="pres">
      <dgm:prSet presAssocID="{0422DA7B-D973-4982-9639-55551DD63DE4}" presName="text_3" presStyleLbl="node1" presStyleIdx="2" presStyleCnt="5" custLinFactNeighborX="-1050" custLinFactNeighborY="3014">
        <dgm:presLayoutVars>
          <dgm:bulletEnabled val="1"/>
        </dgm:presLayoutVars>
      </dgm:prSet>
      <dgm:spPr/>
    </dgm:pt>
    <dgm:pt modelId="{C363D078-A2F3-44CA-BD71-6BFD3D51E5BE}" type="pres">
      <dgm:prSet presAssocID="{0422DA7B-D973-4982-9639-55551DD63DE4}" presName="accent_3" presStyleCnt="0"/>
      <dgm:spPr/>
    </dgm:pt>
    <dgm:pt modelId="{C8E45B77-9DCC-4D37-92B5-65029724EADD}" type="pres">
      <dgm:prSet presAssocID="{0422DA7B-D973-4982-9639-55551DD63DE4}" presName="accentRepeatNode" presStyleLbl="solidFgAcc1" presStyleIdx="2" presStyleCnt="5"/>
      <dgm:spPr/>
    </dgm:pt>
    <dgm:pt modelId="{7CA285C3-1B83-486C-A5F1-AAEC5B483F27}" type="pres">
      <dgm:prSet presAssocID="{2775574D-5A1E-4E97-A51D-622019D9D22B}" presName="text_4" presStyleLbl="node1" presStyleIdx="3" presStyleCnt="5">
        <dgm:presLayoutVars>
          <dgm:bulletEnabled val="1"/>
        </dgm:presLayoutVars>
      </dgm:prSet>
      <dgm:spPr/>
    </dgm:pt>
    <dgm:pt modelId="{C6889205-17C7-43E8-9F60-E4BBC1FDCFD2}" type="pres">
      <dgm:prSet presAssocID="{2775574D-5A1E-4E97-A51D-622019D9D22B}" presName="accent_4" presStyleCnt="0"/>
      <dgm:spPr/>
    </dgm:pt>
    <dgm:pt modelId="{549C7F00-EA70-4383-9A5F-7E358A98A28D}" type="pres">
      <dgm:prSet presAssocID="{2775574D-5A1E-4E97-A51D-622019D9D22B}" presName="accentRepeatNode" presStyleLbl="solidFgAcc1" presStyleIdx="3" presStyleCnt="5"/>
      <dgm:spPr/>
    </dgm:pt>
    <dgm:pt modelId="{52723FB1-756E-4D9E-97AB-25571758CF12}" type="pres">
      <dgm:prSet presAssocID="{45674443-ED49-48A7-B9F1-082AB6F4EC97}" presName="text_5" presStyleLbl="node1" presStyleIdx="4" presStyleCnt="5">
        <dgm:presLayoutVars>
          <dgm:bulletEnabled val="1"/>
        </dgm:presLayoutVars>
      </dgm:prSet>
      <dgm:spPr/>
    </dgm:pt>
    <dgm:pt modelId="{894323A2-89DB-48AA-921A-D8F5CDA78714}" type="pres">
      <dgm:prSet presAssocID="{45674443-ED49-48A7-B9F1-082AB6F4EC97}" presName="accent_5" presStyleCnt="0"/>
      <dgm:spPr/>
    </dgm:pt>
    <dgm:pt modelId="{37BAEC40-B885-40CB-9840-15A554167FDD}" type="pres">
      <dgm:prSet presAssocID="{45674443-ED49-48A7-B9F1-082AB6F4EC97}" presName="accentRepeatNode" presStyleLbl="solidFgAcc1" presStyleIdx="4" presStyleCnt="5"/>
      <dgm:spPr/>
    </dgm:pt>
  </dgm:ptLst>
  <dgm:cxnLst>
    <dgm:cxn modelId="{BF9B2000-B490-40C7-B763-46149A20B4BE}" type="presOf" srcId="{0422DA7B-D973-4982-9639-55551DD63DE4}" destId="{44EE981E-8528-44E1-BD29-E66CFF76D725}" srcOrd="0" destOrd="0" presId="urn:microsoft.com/office/officeart/2008/layout/VerticalCurvedList"/>
    <dgm:cxn modelId="{9853C307-0580-40B3-922F-4EFFA2E0FDA7}" type="presOf" srcId="{AFF184F8-D065-459A-AF44-B828C403B677}" destId="{22AB0596-780A-4114-B694-9D403AC682C7}" srcOrd="0" destOrd="0" presId="urn:microsoft.com/office/officeart/2008/layout/VerticalCurvedList"/>
    <dgm:cxn modelId="{B1621160-4443-4BF8-8520-AE37EE6B8FDE}" srcId="{23EC6757-389F-4AB5-BA95-22B671203585}" destId="{ADD1BB08-A0B8-4847-B8DE-301B2A226EC2}" srcOrd="0" destOrd="0" parTransId="{EFEB1871-B8A8-4C44-8CA9-415352E1E486}" sibTransId="{AFF184F8-D065-459A-AF44-B828C403B677}"/>
    <dgm:cxn modelId="{251CE462-3C95-4519-9304-B9E4A5D26FBD}" type="presOf" srcId="{ADD1BB08-A0B8-4847-B8DE-301B2A226EC2}" destId="{240BF63B-E797-4497-AF38-4778A42378FA}" srcOrd="0" destOrd="0" presId="urn:microsoft.com/office/officeart/2008/layout/VerticalCurvedList"/>
    <dgm:cxn modelId="{D2C3B794-153C-435B-8997-43D584A5D0C7}" srcId="{23EC6757-389F-4AB5-BA95-22B671203585}" destId="{2775574D-5A1E-4E97-A51D-622019D9D22B}" srcOrd="3" destOrd="0" parTransId="{DE500C28-8DB6-492F-B42E-AD52B9BAE56D}" sibTransId="{A109931A-D8AA-41E9-BB9B-9437D98E7307}"/>
    <dgm:cxn modelId="{34F93798-8518-45A2-9284-B8FA645B2808}" type="presOf" srcId="{2775574D-5A1E-4E97-A51D-622019D9D22B}" destId="{7CA285C3-1B83-486C-A5F1-AAEC5B483F27}" srcOrd="0" destOrd="0" presId="urn:microsoft.com/office/officeart/2008/layout/VerticalCurvedList"/>
    <dgm:cxn modelId="{AF1367A9-1E34-4CD1-909C-DC1596FC843D}" type="presOf" srcId="{45674443-ED49-48A7-B9F1-082AB6F4EC97}" destId="{52723FB1-756E-4D9E-97AB-25571758CF12}" srcOrd="0" destOrd="0" presId="urn:microsoft.com/office/officeart/2008/layout/VerticalCurvedList"/>
    <dgm:cxn modelId="{243AB9C4-B63F-41D1-902F-A770A8C253E5}" type="presOf" srcId="{23EC6757-389F-4AB5-BA95-22B671203585}" destId="{B70D4072-AAF6-452F-B00A-D9028264C9E1}" srcOrd="0" destOrd="0" presId="urn:microsoft.com/office/officeart/2008/layout/VerticalCurvedList"/>
    <dgm:cxn modelId="{C2AA89D4-F37E-4945-9F1C-6171A48258EF}" type="presOf" srcId="{F973AE43-00A4-47F8-A2F1-575F49523FBE}" destId="{9C83CC6B-315C-4A9D-9A11-6A89A753F407}" srcOrd="0" destOrd="0" presId="urn:microsoft.com/office/officeart/2008/layout/VerticalCurvedList"/>
    <dgm:cxn modelId="{866E31DF-DA6B-4385-874C-21DF44B7B535}" srcId="{23EC6757-389F-4AB5-BA95-22B671203585}" destId="{0422DA7B-D973-4982-9639-55551DD63DE4}" srcOrd="2" destOrd="0" parTransId="{43102B0B-11C3-4D85-9868-961E97863C28}" sibTransId="{A2CA5C8F-A136-4AA1-87E9-F5C5F91B2E76}"/>
    <dgm:cxn modelId="{37675EE6-5268-476C-8716-77BD59669F53}" srcId="{23EC6757-389F-4AB5-BA95-22B671203585}" destId="{45674443-ED49-48A7-B9F1-082AB6F4EC97}" srcOrd="4" destOrd="0" parTransId="{87E882BB-3150-4C47-8EFE-AD44939EB770}" sibTransId="{9DAC8368-6B72-437E-915A-1C99663A5623}"/>
    <dgm:cxn modelId="{CC22D2E9-0899-4931-9331-5B77EE8250E4}" srcId="{23EC6757-389F-4AB5-BA95-22B671203585}" destId="{F973AE43-00A4-47F8-A2F1-575F49523FBE}" srcOrd="1" destOrd="0" parTransId="{C8384624-D9DA-421B-857D-002219A8F207}" sibTransId="{24EE258E-CF1E-4B1D-BAF9-8EAAA869576E}"/>
    <dgm:cxn modelId="{24B522F9-ED04-49BB-A834-B8A055CC4229}" type="presParOf" srcId="{B70D4072-AAF6-452F-B00A-D9028264C9E1}" destId="{825B0005-52EA-4427-9A12-DB289FD5BFD4}" srcOrd="0" destOrd="0" presId="urn:microsoft.com/office/officeart/2008/layout/VerticalCurvedList"/>
    <dgm:cxn modelId="{8C4026A0-D936-43CD-86BE-C7C648748EA3}" type="presParOf" srcId="{825B0005-52EA-4427-9A12-DB289FD5BFD4}" destId="{508AE607-88C7-429F-A068-5C104C2BA05E}" srcOrd="0" destOrd="0" presId="urn:microsoft.com/office/officeart/2008/layout/VerticalCurvedList"/>
    <dgm:cxn modelId="{E9FCC081-09BF-4A7E-8F8E-4E9293BB094F}" type="presParOf" srcId="{508AE607-88C7-429F-A068-5C104C2BA05E}" destId="{51A54D74-6DB2-42E8-8E7A-89C97BE1426D}" srcOrd="0" destOrd="0" presId="urn:microsoft.com/office/officeart/2008/layout/VerticalCurvedList"/>
    <dgm:cxn modelId="{FE34CC69-4CF4-45FE-AF60-C69CA47A2237}" type="presParOf" srcId="{508AE607-88C7-429F-A068-5C104C2BA05E}" destId="{22AB0596-780A-4114-B694-9D403AC682C7}" srcOrd="1" destOrd="0" presId="urn:microsoft.com/office/officeart/2008/layout/VerticalCurvedList"/>
    <dgm:cxn modelId="{2C0221C1-D3D6-4126-A8A7-C7CD55318208}" type="presParOf" srcId="{508AE607-88C7-429F-A068-5C104C2BA05E}" destId="{7CD39E59-77B3-4F8F-A76B-8D7180161310}" srcOrd="2" destOrd="0" presId="urn:microsoft.com/office/officeart/2008/layout/VerticalCurvedList"/>
    <dgm:cxn modelId="{722FE7F6-DEF1-4CC9-85B2-FDC4E321A886}" type="presParOf" srcId="{508AE607-88C7-429F-A068-5C104C2BA05E}" destId="{8B391BF2-C25D-4541-AEE0-6901EA5C2C38}" srcOrd="3" destOrd="0" presId="urn:microsoft.com/office/officeart/2008/layout/VerticalCurvedList"/>
    <dgm:cxn modelId="{7D9650E9-7C1F-422C-8E1A-217F214B4BC1}" type="presParOf" srcId="{825B0005-52EA-4427-9A12-DB289FD5BFD4}" destId="{240BF63B-E797-4497-AF38-4778A42378FA}" srcOrd="1" destOrd="0" presId="urn:microsoft.com/office/officeart/2008/layout/VerticalCurvedList"/>
    <dgm:cxn modelId="{A1B5D415-8AB5-479A-BBAB-5D4AE614ECF3}" type="presParOf" srcId="{825B0005-52EA-4427-9A12-DB289FD5BFD4}" destId="{7AB40346-6E6A-45EB-A078-BAE47E9A249B}" srcOrd="2" destOrd="0" presId="urn:microsoft.com/office/officeart/2008/layout/VerticalCurvedList"/>
    <dgm:cxn modelId="{82D07D4A-EB89-4465-B076-81E21F84B115}" type="presParOf" srcId="{7AB40346-6E6A-45EB-A078-BAE47E9A249B}" destId="{9C6CA823-0A20-4851-B7BB-B6BC4C8A1155}" srcOrd="0" destOrd="0" presId="urn:microsoft.com/office/officeart/2008/layout/VerticalCurvedList"/>
    <dgm:cxn modelId="{D78B697B-9136-4ADC-A63F-C8370F9FC9B8}" type="presParOf" srcId="{825B0005-52EA-4427-9A12-DB289FD5BFD4}" destId="{9C83CC6B-315C-4A9D-9A11-6A89A753F407}" srcOrd="3" destOrd="0" presId="urn:microsoft.com/office/officeart/2008/layout/VerticalCurvedList"/>
    <dgm:cxn modelId="{4CC800B2-20EE-4965-9859-36C0635E78E7}" type="presParOf" srcId="{825B0005-52EA-4427-9A12-DB289FD5BFD4}" destId="{3F8C820B-D7A3-4284-80C6-EA2C12B6212B}" srcOrd="4" destOrd="0" presId="urn:microsoft.com/office/officeart/2008/layout/VerticalCurvedList"/>
    <dgm:cxn modelId="{8CD44B21-080C-4113-B850-827923F7CC38}" type="presParOf" srcId="{3F8C820B-D7A3-4284-80C6-EA2C12B6212B}" destId="{8F6BA5F2-3E5E-4333-8195-6926FC5B20B9}" srcOrd="0" destOrd="0" presId="urn:microsoft.com/office/officeart/2008/layout/VerticalCurvedList"/>
    <dgm:cxn modelId="{DD2739EC-1E26-4720-A7FD-D2308FEC5AF1}" type="presParOf" srcId="{825B0005-52EA-4427-9A12-DB289FD5BFD4}" destId="{44EE981E-8528-44E1-BD29-E66CFF76D725}" srcOrd="5" destOrd="0" presId="urn:microsoft.com/office/officeart/2008/layout/VerticalCurvedList"/>
    <dgm:cxn modelId="{CECBB85B-C205-48F7-8E99-988BC6E2E801}" type="presParOf" srcId="{825B0005-52EA-4427-9A12-DB289FD5BFD4}" destId="{C363D078-A2F3-44CA-BD71-6BFD3D51E5BE}" srcOrd="6" destOrd="0" presId="urn:microsoft.com/office/officeart/2008/layout/VerticalCurvedList"/>
    <dgm:cxn modelId="{2E35671F-6C37-4D57-BD4F-84B88715898D}" type="presParOf" srcId="{C363D078-A2F3-44CA-BD71-6BFD3D51E5BE}" destId="{C8E45B77-9DCC-4D37-92B5-65029724EADD}" srcOrd="0" destOrd="0" presId="urn:microsoft.com/office/officeart/2008/layout/VerticalCurvedList"/>
    <dgm:cxn modelId="{18791D43-8793-47F1-A503-7123657BB8B8}" type="presParOf" srcId="{825B0005-52EA-4427-9A12-DB289FD5BFD4}" destId="{7CA285C3-1B83-486C-A5F1-AAEC5B483F27}" srcOrd="7" destOrd="0" presId="urn:microsoft.com/office/officeart/2008/layout/VerticalCurvedList"/>
    <dgm:cxn modelId="{DFA961BC-AE90-42BF-B25D-BCC75A623301}" type="presParOf" srcId="{825B0005-52EA-4427-9A12-DB289FD5BFD4}" destId="{C6889205-17C7-43E8-9F60-E4BBC1FDCFD2}" srcOrd="8" destOrd="0" presId="urn:microsoft.com/office/officeart/2008/layout/VerticalCurvedList"/>
    <dgm:cxn modelId="{63695E3C-74CF-4273-9A52-F9E6D0B54D67}" type="presParOf" srcId="{C6889205-17C7-43E8-9F60-E4BBC1FDCFD2}" destId="{549C7F00-EA70-4383-9A5F-7E358A98A28D}" srcOrd="0" destOrd="0" presId="urn:microsoft.com/office/officeart/2008/layout/VerticalCurvedList"/>
    <dgm:cxn modelId="{7C32BB64-39C8-423E-844B-7204AB038137}" type="presParOf" srcId="{825B0005-52EA-4427-9A12-DB289FD5BFD4}" destId="{52723FB1-756E-4D9E-97AB-25571758CF12}" srcOrd="9" destOrd="0" presId="urn:microsoft.com/office/officeart/2008/layout/VerticalCurvedList"/>
    <dgm:cxn modelId="{1D575EC0-BE7C-481C-825B-F9D0E0C3C812}" type="presParOf" srcId="{825B0005-52EA-4427-9A12-DB289FD5BFD4}" destId="{894323A2-89DB-48AA-921A-D8F5CDA78714}" srcOrd="10" destOrd="0" presId="urn:microsoft.com/office/officeart/2008/layout/VerticalCurvedList"/>
    <dgm:cxn modelId="{7A7E98D6-C5F3-4556-9D16-CCF55506C7FD}" type="presParOf" srcId="{894323A2-89DB-48AA-921A-D8F5CDA78714}" destId="{37BAEC40-B885-40CB-9840-15A554167FDD}" srcOrd="0" destOrd="0" presId="urn:microsoft.com/office/officeart/2008/layout/VerticalCurvedList"/>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D391A3C-4C56-4FE7-8CC4-663674B39CB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zh-CN" altLang="en-US"/>
        </a:p>
      </dgm:t>
    </dgm:pt>
    <dgm:pt modelId="{1D70A408-2965-4E51-ABC6-8D837EFD1A90}">
      <dgm:prSet phldrT="[文本]" custT="1"/>
      <dgm:spPr/>
      <dgm:t>
        <a:bodyPr/>
        <a:lstStyle/>
        <a:p>
          <a:r>
            <a:rPr lang="zh-CN" altLang="en-US" sz="2000" b="1" dirty="0">
              <a:solidFill>
                <a:srgbClr val="003399"/>
              </a:solidFill>
              <a:latin typeface="微软雅黑" panose="020B0503020204020204" charset="-122"/>
              <a:ea typeface="微软雅黑" panose="020B0503020204020204" charset="-122"/>
            </a:rPr>
            <a:t>仓库信息管理</a:t>
          </a:r>
        </a:p>
      </dgm:t>
    </dgm:pt>
    <dgm:pt modelId="{5ED84CB8-D9D8-4582-A445-0677E2FF7905}" cxnId="{A48B2BFD-C719-4728-BE10-0A97E58CBC78}" type="par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7A80B69F-6F36-423C-BF74-9708C1797A37}" cxnId="{A48B2BFD-C719-4728-BE10-0A97E58CBC78}" type="sib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560CEA02-D238-40D8-8D8E-8E47D2BB1884}">
      <dgm:prSet phldrT="[文本]" custT="1"/>
      <dgm:spPr/>
      <dgm:t>
        <a:bodyPr/>
        <a:lstStyle/>
        <a:p>
          <a:r>
            <a:rPr lang="zh-CN" altLang="en-US" sz="2000" b="1" dirty="0">
              <a:solidFill>
                <a:srgbClr val="003399"/>
              </a:solidFill>
              <a:latin typeface="微软雅黑" panose="020B0503020204020204" charset="-122"/>
              <a:ea typeface="微软雅黑" panose="020B0503020204020204" charset="-122"/>
            </a:rPr>
            <a:t>库位管理</a:t>
          </a:r>
        </a:p>
      </dgm:t>
    </dgm:pt>
    <dgm:pt modelId="{9B849F55-C89F-4944-8C19-5345A7236C92}" cxnId="{FB3504AF-D36D-4E14-83CD-8A7CD8F9AB84}" type="par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887E0EDE-B0CC-46DF-B200-5F9394AA792C}" cxnId="{FB3504AF-D36D-4E14-83CD-8A7CD8F9AB84}" type="sib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6E01FCB0-C15D-407C-9E8B-A007257FCD52}">
      <dgm:prSet phldrT="[文本]" custT="1"/>
      <dgm:spPr/>
      <dgm:t>
        <a:bodyPr/>
        <a:lstStyle/>
        <a:p>
          <a:r>
            <a:rPr lang="zh-CN" altLang="en-US" sz="2000" b="1" dirty="0">
              <a:solidFill>
                <a:srgbClr val="003399"/>
              </a:solidFill>
              <a:latin typeface="微软雅黑" panose="020B0503020204020204" charset="-122"/>
              <a:ea typeface="微软雅黑" panose="020B0503020204020204" charset="-122"/>
            </a:rPr>
            <a:t>仓库实景 </a:t>
          </a:r>
        </a:p>
      </dgm:t>
    </dgm:pt>
    <dgm:pt modelId="{FC690575-7E81-4A35-88C5-B4672AF930A2}" cxnId="{E56A7D50-31C6-422F-A195-86B1ED146B7F}" type="par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B6D71E13-4800-425D-89F2-E0D17022618B}" cxnId="{E56A7D50-31C6-422F-A195-86B1ED146B7F}" type="sibTrans">
      <dgm:prSet/>
      <dgm:spPr/>
      <dgm:t>
        <a:bodyPr/>
        <a:lstStyle/>
        <a:p>
          <a:endParaRPr lang="zh-CN" altLang="en-US" sz="2000">
            <a:solidFill>
              <a:schemeClr val="tx1"/>
            </a:solidFill>
            <a:latin typeface="黑体" panose="02010609060101010101" pitchFamily="2" charset="-122"/>
            <a:ea typeface="黑体" panose="02010609060101010101" pitchFamily="2" charset="-122"/>
          </a:endParaRPr>
        </a:p>
      </dgm:t>
    </dgm:pt>
    <dgm:pt modelId="{1B401092-994B-4E1D-87B0-1E75DA2886C1}" type="pres">
      <dgm:prSet presAssocID="{8D391A3C-4C56-4FE7-8CC4-663674B39CB8}" presName="Name0" presStyleCnt="0">
        <dgm:presLayoutVars>
          <dgm:dir/>
          <dgm:animLvl val="lvl"/>
          <dgm:resizeHandles val="exact"/>
        </dgm:presLayoutVars>
      </dgm:prSet>
      <dgm:spPr/>
    </dgm:pt>
    <dgm:pt modelId="{A6C33DF0-8BD9-4BB5-A336-9518874742BA}" type="pres">
      <dgm:prSet presAssocID="{1D70A408-2965-4E51-ABC6-8D837EFD1A90}" presName="linNode" presStyleCnt="0"/>
      <dgm:spPr/>
    </dgm:pt>
    <dgm:pt modelId="{83F336B1-CA18-4F10-ABCA-9A8B6FA1A4D1}" type="pres">
      <dgm:prSet presAssocID="{1D70A408-2965-4E51-ABC6-8D837EFD1A90}" presName="parentText" presStyleLbl="node1" presStyleIdx="0" presStyleCnt="3" custScaleX="62242" custScaleY="12216" custLinFactX="-8909" custLinFactNeighborX="-100000" custLinFactNeighborY="-27118">
        <dgm:presLayoutVars>
          <dgm:chMax val="1"/>
          <dgm:bulletEnabled val="1"/>
        </dgm:presLayoutVars>
      </dgm:prSet>
      <dgm:spPr/>
    </dgm:pt>
    <dgm:pt modelId="{E9A0F47B-7A7E-489F-8D0D-2CD8E530F778}" type="pres">
      <dgm:prSet presAssocID="{7A80B69F-6F36-423C-BF74-9708C1797A37}" presName="sp" presStyleCnt="0"/>
      <dgm:spPr/>
    </dgm:pt>
    <dgm:pt modelId="{84DE328B-3D54-45E4-ACF8-E77708F94D7A}" type="pres">
      <dgm:prSet presAssocID="{560CEA02-D238-40D8-8D8E-8E47D2BB1884}" presName="linNode" presStyleCnt="0"/>
      <dgm:spPr/>
    </dgm:pt>
    <dgm:pt modelId="{C61822D0-5383-444D-9B3D-40473A61E9BA}" type="pres">
      <dgm:prSet presAssocID="{560CEA02-D238-40D8-8D8E-8E47D2BB1884}" presName="parentText" presStyleLbl="node1" presStyleIdx="1" presStyleCnt="3" custScaleX="72017" custScaleY="12770" custLinFactNeighborX="-33436" custLinFactNeighborY="-43461">
        <dgm:presLayoutVars>
          <dgm:chMax val="1"/>
          <dgm:bulletEnabled val="1"/>
        </dgm:presLayoutVars>
      </dgm:prSet>
      <dgm:spPr/>
    </dgm:pt>
    <dgm:pt modelId="{9AE05430-FF91-4C39-A4C9-B03FA7BD8DB6}" type="pres">
      <dgm:prSet presAssocID="{887E0EDE-B0CC-46DF-B200-5F9394AA792C}" presName="sp" presStyleCnt="0"/>
      <dgm:spPr/>
    </dgm:pt>
    <dgm:pt modelId="{9C955517-5385-4142-AB71-A8BB277D90A7}" type="pres">
      <dgm:prSet presAssocID="{6E01FCB0-C15D-407C-9E8B-A007257FCD52}" presName="linNode" presStyleCnt="0"/>
      <dgm:spPr/>
    </dgm:pt>
    <dgm:pt modelId="{73AFC159-BC2D-4E20-AC07-BCF05698E223}" type="pres">
      <dgm:prSet presAssocID="{6E01FCB0-C15D-407C-9E8B-A007257FCD52}" presName="parentText" presStyleLbl="node1" presStyleIdx="2" presStyleCnt="3" custScaleX="62242" custScaleY="12524" custLinFactNeighborX="45268" custLinFactNeighborY="-61231">
        <dgm:presLayoutVars>
          <dgm:chMax val="1"/>
          <dgm:bulletEnabled val="1"/>
        </dgm:presLayoutVars>
      </dgm:prSet>
      <dgm:spPr/>
    </dgm:pt>
  </dgm:ptLst>
  <dgm:cxnLst>
    <dgm:cxn modelId="{E56A7D50-31C6-422F-A195-86B1ED146B7F}" srcId="{8D391A3C-4C56-4FE7-8CC4-663674B39CB8}" destId="{6E01FCB0-C15D-407C-9E8B-A007257FCD52}" srcOrd="2" destOrd="0" parTransId="{FC690575-7E81-4A35-88C5-B4672AF930A2}" sibTransId="{B6D71E13-4800-425D-89F2-E0D17022618B}"/>
    <dgm:cxn modelId="{D2A55099-6E11-4ED1-8E70-167C217945B0}" type="presOf" srcId="{6E01FCB0-C15D-407C-9E8B-A007257FCD52}" destId="{73AFC159-BC2D-4E20-AC07-BCF05698E223}" srcOrd="0" destOrd="0" presId="urn:microsoft.com/office/officeart/2005/8/layout/vList5"/>
    <dgm:cxn modelId="{FB3504AF-D36D-4E14-83CD-8A7CD8F9AB84}" srcId="{8D391A3C-4C56-4FE7-8CC4-663674B39CB8}" destId="{560CEA02-D238-40D8-8D8E-8E47D2BB1884}" srcOrd="1" destOrd="0" parTransId="{9B849F55-C89F-4944-8C19-5345A7236C92}" sibTransId="{887E0EDE-B0CC-46DF-B200-5F9394AA792C}"/>
    <dgm:cxn modelId="{6B85ABD6-6895-4F2A-B812-2836EA31EE4D}" type="presOf" srcId="{560CEA02-D238-40D8-8D8E-8E47D2BB1884}" destId="{C61822D0-5383-444D-9B3D-40473A61E9BA}" srcOrd="0" destOrd="0" presId="urn:microsoft.com/office/officeart/2005/8/layout/vList5"/>
    <dgm:cxn modelId="{D7D964E7-554E-48CF-8DF2-3473F5004800}" type="presOf" srcId="{1D70A408-2965-4E51-ABC6-8D837EFD1A90}" destId="{83F336B1-CA18-4F10-ABCA-9A8B6FA1A4D1}" srcOrd="0" destOrd="0" presId="urn:microsoft.com/office/officeart/2005/8/layout/vList5"/>
    <dgm:cxn modelId="{7AD136F2-9851-46C0-B784-15DD0A85C8AF}" type="presOf" srcId="{8D391A3C-4C56-4FE7-8CC4-663674B39CB8}" destId="{1B401092-994B-4E1D-87B0-1E75DA2886C1}" srcOrd="0" destOrd="0" presId="urn:microsoft.com/office/officeart/2005/8/layout/vList5"/>
    <dgm:cxn modelId="{A48B2BFD-C719-4728-BE10-0A97E58CBC78}" srcId="{8D391A3C-4C56-4FE7-8CC4-663674B39CB8}" destId="{1D70A408-2965-4E51-ABC6-8D837EFD1A90}" srcOrd="0" destOrd="0" parTransId="{5ED84CB8-D9D8-4582-A445-0677E2FF7905}" sibTransId="{7A80B69F-6F36-423C-BF74-9708C1797A37}"/>
    <dgm:cxn modelId="{3A11630A-9EB9-4EE4-8FC0-11BF8495888D}" type="presParOf" srcId="{1B401092-994B-4E1D-87B0-1E75DA2886C1}" destId="{A6C33DF0-8BD9-4BB5-A336-9518874742BA}" srcOrd="0" destOrd="0" presId="urn:microsoft.com/office/officeart/2005/8/layout/vList5"/>
    <dgm:cxn modelId="{6CB03EA8-D2E5-46B1-B8B4-44DA731D7AE3}" type="presParOf" srcId="{A6C33DF0-8BD9-4BB5-A336-9518874742BA}" destId="{83F336B1-CA18-4F10-ABCA-9A8B6FA1A4D1}" srcOrd="0" destOrd="0" presId="urn:microsoft.com/office/officeart/2005/8/layout/vList5"/>
    <dgm:cxn modelId="{8CF6FD3F-589B-4897-95D2-D9DAC7A8ECB8}" type="presParOf" srcId="{1B401092-994B-4E1D-87B0-1E75DA2886C1}" destId="{E9A0F47B-7A7E-489F-8D0D-2CD8E530F778}" srcOrd="1" destOrd="0" presId="urn:microsoft.com/office/officeart/2005/8/layout/vList5"/>
    <dgm:cxn modelId="{B3366498-3536-4843-B6D8-2A852C214480}" type="presParOf" srcId="{1B401092-994B-4E1D-87B0-1E75DA2886C1}" destId="{84DE328B-3D54-45E4-ACF8-E77708F94D7A}" srcOrd="2" destOrd="0" presId="urn:microsoft.com/office/officeart/2005/8/layout/vList5"/>
    <dgm:cxn modelId="{89E13B45-26C3-4E73-A12A-298AEF543229}" type="presParOf" srcId="{84DE328B-3D54-45E4-ACF8-E77708F94D7A}" destId="{C61822D0-5383-444D-9B3D-40473A61E9BA}" srcOrd="0" destOrd="0" presId="urn:microsoft.com/office/officeart/2005/8/layout/vList5"/>
    <dgm:cxn modelId="{4C8C6220-E741-43F8-B475-491D9A36E6D9}" type="presParOf" srcId="{1B401092-994B-4E1D-87B0-1E75DA2886C1}" destId="{9AE05430-FF91-4C39-A4C9-B03FA7BD8DB6}" srcOrd="3" destOrd="0" presId="urn:microsoft.com/office/officeart/2005/8/layout/vList5"/>
    <dgm:cxn modelId="{A8F0E9C7-887E-4C4A-9393-90578AF57587}" type="presParOf" srcId="{1B401092-994B-4E1D-87B0-1E75DA2886C1}" destId="{9C955517-5385-4142-AB71-A8BB277D90A7}" srcOrd="4" destOrd="0" presId="urn:microsoft.com/office/officeart/2005/8/layout/vList5"/>
    <dgm:cxn modelId="{37203DB6-50F9-4BDB-91F7-940C899E5FDF}" type="presParOf" srcId="{9C955517-5385-4142-AB71-A8BB277D90A7}" destId="{73AFC159-BC2D-4E20-AC07-BCF05698E223}" srcOrd="0" destOrd="0" presId="urn:microsoft.com/office/officeart/2005/8/layout/vList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97BDA3-47E3-4EC0-84BA-55B5A5B437C5}">
      <dsp:nvSpPr>
        <dsp:cNvPr id="0" name=""/>
        <dsp:cNvSpPr/>
      </dsp:nvSpPr>
      <dsp:spPr>
        <a:xfrm>
          <a:off x="972213" y="0"/>
          <a:ext cx="1527944" cy="152794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zh-CN" altLang="en-US" sz="2000" b="0" kern="1200" dirty="0">
              <a:solidFill>
                <a:schemeClr val="tx1"/>
              </a:solidFill>
              <a:latin typeface="黑体" panose="02010609060101010101" pitchFamily="49" charset="-122"/>
              <a:ea typeface="黑体" panose="02010609060101010101" pitchFamily="49" charset="-122"/>
            </a:rPr>
            <a:t>供应充足</a:t>
          </a:r>
        </a:p>
      </dsp:txBody>
      <dsp:txXfrm>
        <a:off x="1195975" y="223762"/>
        <a:ext cx="1080420" cy="1080420"/>
      </dsp:txXfrm>
    </dsp:sp>
    <dsp:sp modelId="{526E8E56-CCBD-4E75-AA52-A6E6AEC4EF38}">
      <dsp:nvSpPr>
        <dsp:cNvPr id="0" name=""/>
        <dsp:cNvSpPr/>
      </dsp:nvSpPr>
      <dsp:spPr>
        <a:xfrm rot="19827697">
          <a:off x="2529491" y="551996"/>
          <a:ext cx="689494" cy="0"/>
        </a:xfrm>
        <a:custGeom>
          <a:avLst/>
          <a:gdLst/>
          <a:ahLst/>
          <a:cxnLst/>
          <a:rect l="0" t="0" r="0" b="0"/>
          <a:pathLst>
            <a:path>
              <a:moveTo>
                <a:pt x="0" y="0"/>
              </a:moveTo>
              <a:lnTo>
                <a:pt x="689494"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E5196D-ED05-415A-A1A6-AE35C3F8448D}">
      <dsp:nvSpPr>
        <dsp:cNvPr id="0" name=""/>
        <dsp:cNvSpPr/>
      </dsp:nvSpPr>
      <dsp:spPr>
        <a:xfrm rot="12572303">
          <a:off x="5782013" y="551996"/>
          <a:ext cx="689494" cy="0"/>
        </a:xfrm>
        <a:custGeom>
          <a:avLst/>
          <a:gdLst/>
          <a:ahLst/>
          <a:cxnLst/>
          <a:rect l="0" t="0" r="0" b="0"/>
          <a:pathLst>
            <a:path>
              <a:moveTo>
                <a:pt x="0" y="0"/>
              </a:moveTo>
              <a:lnTo>
                <a:pt x="689494"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8A259E-358B-42D8-9EF3-A2DE3403BFDC}">
      <dsp:nvSpPr>
        <dsp:cNvPr id="0" name=""/>
        <dsp:cNvSpPr/>
      </dsp:nvSpPr>
      <dsp:spPr>
        <a:xfrm>
          <a:off x="3174178" y="382033"/>
          <a:ext cx="29179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8F195F-5F6E-4726-B482-96834FBC6BA2}">
      <dsp:nvSpPr>
        <dsp:cNvPr id="0" name=""/>
        <dsp:cNvSpPr/>
      </dsp:nvSpPr>
      <dsp:spPr>
        <a:xfrm>
          <a:off x="3465968" y="94"/>
          <a:ext cx="2069062" cy="76387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ts val="1500"/>
            </a:lnSpc>
            <a:spcBef>
              <a:spcPct val="0"/>
            </a:spcBef>
            <a:spcAft>
              <a:spcPct val="35000"/>
            </a:spcAft>
            <a:buNone/>
          </a:pPr>
          <a:r>
            <a:rPr lang="zh-CN" altLang="en-US" sz="2000" b="0" kern="1200" dirty="0">
              <a:solidFill>
                <a:schemeClr val="tx1"/>
              </a:solidFill>
              <a:latin typeface="黑体" panose="02010609060101010101" pitchFamily="49" charset="-122"/>
              <a:ea typeface="黑体" panose="02010609060101010101" pitchFamily="49" charset="-122"/>
            </a:rPr>
            <a:t>有效缩减</a:t>
          </a:r>
          <a:endParaRPr lang="en-US" altLang="zh-CN" sz="2000" b="0" kern="1200" dirty="0">
            <a:solidFill>
              <a:schemeClr val="tx1"/>
            </a:solidFill>
            <a:latin typeface="黑体" panose="02010609060101010101" pitchFamily="49" charset="-122"/>
            <a:ea typeface="黑体" panose="02010609060101010101" pitchFamily="49" charset="-122"/>
          </a:endParaRPr>
        </a:p>
        <a:p>
          <a:pPr marL="0" lvl="0" indent="0" algn="ctr" defTabSz="889000">
            <a:lnSpc>
              <a:spcPts val="1500"/>
            </a:lnSpc>
            <a:spcBef>
              <a:spcPct val="0"/>
            </a:spcBef>
            <a:spcAft>
              <a:spcPct val="35000"/>
            </a:spcAft>
            <a:buNone/>
          </a:pPr>
          <a:r>
            <a:rPr lang="zh-CN" altLang="en-US" sz="2000" b="0" kern="1200" dirty="0">
              <a:solidFill>
                <a:schemeClr val="tx1"/>
              </a:solidFill>
              <a:latin typeface="黑体" panose="02010609060101010101" pitchFamily="49" charset="-122"/>
              <a:ea typeface="黑体" panose="02010609060101010101" pitchFamily="49" charset="-122"/>
            </a:rPr>
            <a:t>故障维修时间</a:t>
          </a:r>
        </a:p>
      </dsp:txBody>
      <dsp:txXfrm>
        <a:off x="3465968" y="94"/>
        <a:ext cx="2069062" cy="763877"/>
      </dsp:txXfrm>
    </dsp:sp>
    <dsp:sp modelId="{86B66853-2793-46BC-BB5A-ABD5CC12B414}">
      <dsp:nvSpPr>
        <dsp:cNvPr id="0" name=""/>
        <dsp:cNvSpPr/>
      </dsp:nvSpPr>
      <dsp:spPr>
        <a:xfrm>
          <a:off x="5535031" y="382033"/>
          <a:ext cx="29179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A3B88C-D3D3-47C7-B256-D85E2EE79AB7}">
      <dsp:nvSpPr>
        <dsp:cNvPr id="0" name=""/>
        <dsp:cNvSpPr/>
      </dsp:nvSpPr>
      <dsp:spPr>
        <a:xfrm rot="1772303">
          <a:off x="2529491" y="975947"/>
          <a:ext cx="689494" cy="0"/>
        </a:xfrm>
        <a:custGeom>
          <a:avLst/>
          <a:gdLst/>
          <a:ahLst/>
          <a:cxnLst/>
          <a:rect l="0" t="0" r="0" b="0"/>
          <a:pathLst>
            <a:path>
              <a:moveTo>
                <a:pt x="0" y="0"/>
              </a:moveTo>
              <a:lnTo>
                <a:pt x="689494"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994BCB-4FB4-4FAD-928D-4AF656012085}">
      <dsp:nvSpPr>
        <dsp:cNvPr id="0" name=""/>
        <dsp:cNvSpPr/>
      </dsp:nvSpPr>
      <dsp:spPr>
        <a:xfrm rot="9027697">
          <a:off x="5782013" y="975947"/>
          <a:ext cx="689494" cy="0"/>
        </a:xfrm>
        <a:custGeom>
          <a:avLst/>
          <a:gdLst/>
          <a:ahLst/>
          <a:cxnLst/>
          <a:rect l="0" t="0" r="0" b="0"/>
          <a:pathLst>
            <a:path>
              <a:moveTo>
                <a:pt x="0" y="0"/>
              </a:moveTo>
              <a:lnTo>
                <a:pt x="689494"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C8332B-417C-4EA4-A824-2A5FEF874163}">
      <dsp:nvSpPr>
        <dsp:cNvPr id="0" name=""/>
        <dsp:cNvSpPr/>
      </dsp:nvSpPr>
      <dsp:spPr>
        <a:xfrm>
          <a:off x="3174178" y="1145910"/>
          <a:ext cx="29179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06157D5-FAA5-4CE6-98AB-EEA6089B2C5F}">
      <dsp:nvSpPr>
        <dsp:cNvPr id="0" name=""/>
        <dsp:cNvSpPr/>
      </dsp:nvSpPr>
      <dsp:spPr>
        <a:xfrm>
          <a:off x="3465968" y="763972"/>
          <a:ext cx="2069062" cy="76387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ctr" anchorCtr="0">
          <a:noAutofit/>
        </a:bodyPr>
        <a:lstStyle/>
        <a:p>
          <a:pPr marL="0" lvl="0" indent="0" algn="ctr" defTabSz="889000">
            <a:lnSpc>
              <a:spcPts val="1500"/>
            </a:lnSpc>
            <a:spcBef>
              <a:spcPct val="0"/>
            </a:spcBef>
            <a:spcAft>
              <a:spcPct val="35000"/>
            </a:spcAft>
            <a:buNone/>
          </a:pPr>
          <a:r>
            <a:rPr lang="zh-CN" altLang="en-US" sz="2000" b="0" kern="1200" dirty="0">
              <a:solidFill>
                <a:schemeClr val="tx1"/>
              </a:solidFill>
              <a:latin typeface="黑体" panose="02010609060101010101" pitchFamily="49" charset="-122"/>
              <a:ea typeface="黑体" panose="02010609060101010101" pitchFamily="49" charset="-122"/>
            </a:rPr>
            <a:t>大幅提高</a:t>
          </a:r>
          <a:endParaRPr lang="en-US" altLang="zh-CN" sz="2000" b="0" kern="1200" dirty="0">
            <a:solidFill>
              <a:schemeClr val="tx1"/>
            </a:solidFill>
            <a:latin typeface="黑体" panose="02010609060101010101" pitchFamily="49" charset="-122"/>
            <a:ea typeface="黑体" panose="02010609060101010101" pitchFamily="49" charset="-122"/>
          </a:endParaRPr>
        </a:p>
        <a:p>
          <a:pPr marL="0" lvl="0" indent="0" algn="ctr" defTabSz="889000">
            <a:lnSpc>
              <a:spcPts val="1500"/>
            </a:lnSpc>
            <a:spcBef>
              <a:spcPct val="0"/>
            </a:spcBef>
            <a:spcAft>
              <a:spcPct val="35000"/>
            </a:spcAft>
            <a:buNone/>
          </a:pPr>
          <a:r>
            <a:rPr lang="zh-CN" altLang="en-US" sz="2000" b="0" kern="1200" dirty="0">
              <a:solidFill>
                <a:schemeClr val="tx1"/>
              </a:solidFill>
              <a:latin typeface="黑体" panose="02010609060101010101" pitchFamily="49" charset="-122"/>
              <a:ea typeface="黑体" panose="02010609060101010101" pitchFamily="49" charset="-122"/>
            </a:rPr>
            <a:t>资金使用效率</a:t>
          </a:r>
        </a:p>
      </dsp:txBody>
      <dsp:txXfrm>
        <a:off x="3465968" y="763972"/>
        <a:ext cx="2069062" cy="763877"/>
      </dsp:txXfrm>
    </dsp:sp>
    <dsp:sp modelId="{C3B9FF05-D2DB-4A98-9F46-417DBF2DC06C}">
      <dsp:nvSpPr>
        <dsp:cNvPr id="0" name=""/>
        <dsp:cNvSpPr/>
      </dsp:nvSpPr>
      <dsp:spPr>
        <a:xfrm>
          <a:off x="5535031" y="1145910"/>
          <a:ext cx="29179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285031-5EDD-4367-BA2D-5E5F315768BF}">
      <dsp:nvSpPr>
        <dsp:cNvPr id="0" name=""/>
        <dsp:cNvSpPr/>
      </dsp:nvSpPr>
      <dsp:spPr>
        <a:xfrm>
          <a:off x="6500842" y="0"/>
          <a:ext cx="1527944" cy="1527944"/>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zh-CN" altLang="en-US" sz="2000" b="0" kern="1200" dirty="0">
              <a:solidFill>
                <a:schemeClr val="tx1"/>
              </a:solidFill>
              <a:latin typeface="黑体" panose="02010609060101010101" pitchFamily="49" charset="-122"/>
              <a:ea typeface="黑体" panose="02010609060101010101" pitchFamily="49" charset="-122"/>
            </a:rPr>
            <a:t>管理高效</a:t>
          </a:r>
        </a:p>
      </dsp:txBody>
      <dsp:txXfrm>
        <a:off x="6724604" y="223762"/>
        <a:ext cx="1080420" cy="10804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3543C2-0FD6-4C41-B968-66C5FDAFB1C8}">
      <dsp:nvSpPr>
        <dsp:cNvPr id="0" name=""/>
        <dsp:cNvSpPr/>
      </dsp:nvSpPr>
      <dsp:spPr>
        <a:xfrm>
          <a:off x="2678" y="0"/>
          <a:ext cx="2342554" cy="53364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chemeClr val="tx1"/>
              </a:solidFill>
              <a:latin typeface="黑体" panose="02010609060101010101" pitchFamily="49" charset="-122"/>
              <a:ea typeface="黑体" panose="02010609060101010101" pitchFamily="49" charset="-122"/>
            </a:rPr>
            <a:t>台站级</a:t>
          </a:r>
          <a:r>
            <a:rPr lang="en-US" altLang="zh-CN" sz="2000" kern="1200" dirty="0">
              <a:solidFill>
                <a:schemeClr val="tx1"/>
              </a:solidFill>
              <a:latin typeface="黑体" panose="02010609060101010101" pitchFamily="49" charset="-122"/>
              <a:ea typeface="黑体" panose="02010609060101010101" pitchFamily="49" charset="-122"/>
            </a:rPr>
            <a:t>(</a:t>
          </a:r>
          <a:r>
            <a:rPr lang="zh-CN" altLang="en-US" sz="2000" kern="1200" dirty="0">
              <a:solidFill>
                <a:schemeClr val="tx1"/>
              </a:solidFill>
              <a:latin typeface="黑体" panose="02010609060101010101" pitchFamily="49" charset="-122"/>
              <a:ea typeface="黑体" panose="02010609060101010101" pitchFamily="49" charset="-122"/>
            </a:rPr>
            <a:t>地市级</a:t>
          </a:r>
          <a:r>
            <a:rPr lang="en-US" altLang="zh-CN" sz="2000" kern="1200" dirty="0">
              <a:solidFill>
                <a:schemeClr val="tx1"/>
              </a:solidFill>
              <a:latin typeface="黑体" panose="02010609060101010101" pitchFamily="49" charset="-122"/>
              <a:ea typeface="黑体" panose="02010609060101010101" pitchFamily="49" charset="-122"/>
            </a:rPr>
            <a:t>)</a:t>
          </a:r>
          <a:endParaRPr lang="zh-CN" altLang="en-US" sz="2000" kern="1200" dirty="0">
            <a:solidFill>
              <a:schemeClr val="tx1"/>
            </a:solidFill>
            <a:latin typeface="黑体" panose="02010609060101010101" pitchFamily="49" charset="-122"/>
            <a:ea typeface="黑体" panose="02010609060101010101" pitchFamily="49" charset="-122"/>
          </a:endParaRPr>
        </a:p>
      </dsp:txBody>
      <dsp:txXfrm>
        <a:off x="2678" y="0"/>
        <a:ext cx="2209143" cy="533644"/>
      </dsp:txXfrm>
    </dsp:sp>
    <dsp:sp modelId="{381A0239-E259-4473-82B9-871C4C8E8D5B}">
      <dsp:nvSpPr>
        <dsp:cNvPr id="0" name=""/>
        <dsp:cNvSpPr/>
      </dsp:nvSpPr>
      <dsp:spPr>
        <a:xfrm>
          <a:off x="1876722" y="0"/>
          <a:ext cx="2342554" cy="53364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chemeClr val="tx1"/>
              </a:solidFill>
              <a:latin typeface="黑体" panose="02010609060101010101" pitchFamily="49" charset="-122"/>
              <a:ea typeface="黑体" panose="02010609060101010101" pitchFamily="49" charset="-122"/>
            </a:rPr>
            <a:t>省级</a:t>
          </a:r>
        </a:p>
      </dsp:txBody>
      <dsp:txXfrm>
        <a:off x="2143544" y="0"/>
        <a:ext cx="1808910" cy="533644"/>
      </dsp:txXfrm>
    </dsp:sp>
    <dsp:sp modelId="{6616CF3F-97AA-4CA6-BD8C-83B54F0F30FC}">
      <dsp:nvSpPr>
        <dsp:cNvPr id="0" name=""/>
        <dsp:cNvSpPr/>
      </dsp:nvSpPr>
      <dsp:spPr>
        <a:xfrm>
          <a:off x="3750766" y="0"/>
          <a:ext cx="2342554" cy="53364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chemeClr val="tx1"/>
              </a:solidFill>
              <a:latin typeface="黑体" panose="02010609060101010101" pitchFamily="49" charset="-122"/>
              <a:ea typeface="黑体" panose="02010609060101010101" pitchFamily="49" charset="-122"/>
            </a:rPr>
            <a:t>国家级</a:t>
          </a:r>
        </a:p>
      </dsp:txBody>
      <dsp:txXfrm>
        <a:off x="4017588" y="0"/>
        <a:ext cx="1808910" cy="5336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3543C2-0FD6-4C41-B968-66C5FDAFB1C8}">
      <dsp:nvSpPr>
        <dsp:cNvPr id="0" name=""/>
        <dsp:cNvSpPr/>
      </dsp:nvSpPr>
      <dsp:spPr>
        <a:xfrm>
          <a:off x="0" y="0"/>
          <a:ext cx="1910989" cy="53364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chemeClr val="tx1"/>
              </a:solidFill>
              <a:latin typeface="黑体" panose="02010609060101010101" pitchFamily="49" charset="-122"/>
              <a:ea typeface="黑体" panose="02010609060101010101" pitchFamily="49" charset="-122"/>
            </a:rPr>
            <a:t>计划采购</a:t>
          </a:r>
        </a:p>
      </dsp:txBody>
      <dsp:txXfrm>
        <a:off x="0" y="0"/>
        <a:ext cx="1777578" cy="533644"/>
      </dsp:txXfrm>
    </dsp:sp>
    <dsp:sp modelId="{381A0239-E259-4473-82B9-871C4C8E8D5B}">
      <dsp:nvSpPr>
        <dsp:cNvPr id="0" name=""/>
        <dsp:cNvSpPr/>
      </dsp:nvSpPr>
      <dsp:spPr>
        <a:xfrm>
          <a:off x="1530274" y="0"/>
          <a:ext cx="4195635" cy="53364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chemeClr val="tx1"/>
              </a:solidFill>
              <a:latin typeface="黑体" panose="02010609060101010101" pitchFamily="49" charset="-122"/>
              <a:ea typeface="黑体" panose="02010609060101010101" pitchFamily="49" charset="-122"/>
            </a:rPr>
            <a:t>库存管理（入库、出库、调拨）</a:t>
          </a:r>
        </a:p>
      </dsp:txBody>
      <dsp:txXfrm>
        <a:off x="1797096" y="0"/>
        <a:ext cx="3661991" cy="533644"/>
      </dsp:txXfrm>
    </dsp:sp>
    <dsp:sp modelId="{0B216D01-9081-40F7-B8B5-24E3195C65BD}">
      <dsp:nvSpPr>
        <dsp:cNvPr id="0" name=""/>
        <dsp:cNvSpPr/>
      </dsp:nvSpPr>
      <dsp:spPr>
        <a:xfrm>
          <a:off x="5343711" y="0"/>
          <a:ext cx="1910989" cy="53364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rgbClr val="000000"/>
              </a:solidFill>
              <a:latin typeface="黑体" panose="02010609060101010101" pitchFamily="49" charset="-122"/>
              <a:ea typeface="黑体" panose="02010609060101010101" pitchFamily="49" charset="-122"/>
              <a:cs typeface="+mn-cs"/>
            </a:rPr>
            <a:t>测试验收</a:t>
          </a:r>
        </a:p>
      </dsp:txBody>
      <dsp:txXfrm>
        <a:off x="5610533" y="0"/>
        <a:ext cx="1377345" cy="533644"/>
      </dsp:txXfrm>
    </dsp:sp>
    <dsp:sp modelId="{A69EC2B7-CF5D-44CC-ABE9-8F4C2788A017}">
      <dsp:nvSpPr>
        <dsp:cNvPr id="0" name=""/>
        <dsp:cNvSpPr/>
      </dsp:nvSpPr>
      <dsp:spPr>
        <a:xfrm>
          <a:off x="6872503" y="0"/>
          <a:ext cx="1910989" cy="53364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chemeClr val="tx1"/>
              </a:solidFill>
              <a:latin typeface="黑体" panose="02010609060101010101" pitchFamily="49" charset="-122"/>
              <a:ea typeface="黑体" panose="02010609060101010101" pitchFamily="49" charset="-122"/>
            </a:rPr>
            <a:t>装备报废</a:t>
          </a:r>
          <a:endParaRPr lang="zh-CN" altLang="en-US" kern="1200" dirty="0"/>
        </a:p>
      </dsp:txBody>
      <dsp:txXfrm>
        <a:off x="7139325" y="0"/>
        <a:ext cx="1377345" cy="5336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3543C2-0FD6-4C41-B968-66C5FDAFB1C8}">
      <dsp:nvSpPr>
        <dsp:cNvPr id="0" name=""/>
        <dsp:cNvSpPr/>
      </dsp:nvSpPr>
      <dsp:spPr>
        <a:xfrm>
          <a:off x="1543" y="0"/>
          <a:ext cx="2065413" cy="533644"/>
        </a:xfrm>
        <a:prstGeom prst="homePlat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chemeClr val="tx1"/>
              </a:solidFill>
              <a:latin typeface="黑体" panose="02010609060101010101" pitchFamily="49" charset="-122"/>
              <a:ea typeface="黑体" panose="02010609060101010101" pitchFamily="49" charset="-122"/>
            </a:rPr>
            <a:t>计划员</a:t>
          </a:r>
        </a:p>
      </dsp:txBody>
      <dsp:txXfrm>
        <a:off x="1543" y="0"/>
        <a:ext cx="1932002" cy="533644"/>
      </dsp:txXfrm>
    </dsp:sp>
    <dsp:sp modelId="{381A0239-E259-4473-82B9-871C4C8E8D5B}">
      <dsp:nvSpPr>
        <dsp:cNvPr id="0" name=""/>
        <dsp:cNvSpPr/>
      </dsp:nvSpPr>
      <dsp:spPr>
        <a:xfrm>
          <a:off x="1653874" y="0"/>
          <a:ext cx="2172566" cy="53364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chemeClr val="tx1"/>
              </a:solidFill>
              <a:latin typeface="黑体" panose="02010609060101010101" pitchFamily="49" charset="-122"/>
              <a:ea typeface="黑体" panose="02010609060101010101" pitchFamily="49" charset="-122"/>
            </a:rPr>
            <a:t>库房管理员</a:t>
          </a:r>
        </a:p>
      </dsp:txBody>
      <dsp:txXfrm>
        <a:off x="1920696" y="0"/>
        <a:ext cx="1638922" cy="533644"/>
      </dsp:txXfrm>
    </dsp:sp>
    <dsp:sp modelId="{13629C79-BAAA-4EAE-90E2-B232B1B77591}">
      <dsp:nvSpPr>
        <dsp:cNvPr id="0" name=""/>
        <dsp:cNvSpPr/>
      </dsp:nvSpPr>
      <dsp:spPr>
        <a:xfrm>
          <a:off x="3413358" y="0"/>
          <a:ext cx="2065413" cy="53364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rgbClr val="000000"/>
              </a:solidFill>
              <a:latin typeface="黑体" panose="02010609060101010101" pitchFamily="49" charset="-122"/>
              <a:ea typeface="黑体" panose="02010609060101010101" pitchFamily="49" charset="-122"/>
              <a:cs typeface="+mn-cs"/>
            </a:rPr>
            <a:t>质量检验员</a:t>
          </a:r>
        </a:p>
      </dsp:txBody>
      <dsp:txXfrm>
        <a:off x="3680180" y="0"/>
        <a:ext cx="1531769" cy="533644"/>
      </dsp:txXfrm>
    </dsp:sp>
    <dsp:sp modelId="{0B216D01-9081-40F7-B8B5-24E3195C65BD}">
      <dsp:nvSpPr>
        <dsp:cNvPr id="0" name=""/>
        <dsp:cNvSpPr/>
      </dsp:nvSpPr>
      <dsp:spPr>
        <a:xfrm>
          <a:off x="5065688" y="0"/>
          <a:ext cx="2065413" cy="53364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rgbClr val="000000"/>
              </a:solidFill>
              <a:latin typeface="黑体" panose="02010609060101010101" pitchFamily="49" charset="-122"/>
              <a:ea typeface="黑体" panose="02010609060101010101" pitchFamily="49" charset="-122"/>
              <a:cs typeface="+mn-cs"/>
            </a:rPr>
            <a:t>领用人</a:t>
          </a:r>
        </a:p>
      </dsp:txBody>
      <dsp:txXfrm>
        <a:off x="5332510" y="0"/>
        <a:ext cx="1531769" cy="533644"/>
      </dsp:txXfrm>
    </dsp:sp>
    <dsp:sp modelId="{A69EC2B7-CF5D-44CC-ABE9-8F4C2788A017}">
      <dsp:nvSpPr>
        <dsp:cNvPr id="0" name=""/>
        <dsp:cNvSpPr/>
      </dsp:nvSpPr>
      <dsp:spPr>
        <a:xfrm>
          <a:off x="6718019" y="0"/>
          <a:ext cx="2065413" cy="533644"/>
        </a:xfrm>
        <a:prstGeom prst="chevron">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53340" rIns="26670" bIns="53340" numCol="1" spcCol="1270" anchor="ctr" anchorCtr="0">
          <a:noAutofit/>
        </a:bodyPr>
        <a:lstStyle/>
        <a:p>
          <a:pPr marL="0" lvl="0" indent="0" algn="ctr" defTabSz="889000">
            <a:lnSpc>
              <a:spcPct val="90000"/>
            </a:lnSpc>
            <a:spcBef>
              <a:spcPct val="0"/>
            </a:spcBef>
            <a:spcAft>
              <a:spcPct val="35000"/>
            </a:spcAft>
            <a:buNone/>
          </a:pPr>
          <a:r>
            <a:rPr lang="zh-CN" altLang="en-US" sz="2000" kern="1200" dirty="0">
              <a:solidFill>
                <a:srgbClr val="000000"/>
              </a:solidFill>
              <a:latin typeface="黑体" panose="02010609060101010101" pitchFamily="49" charset="-122"/>
              <a:ea typeface="黑体" panose="02010609060101010101" pitchFamily="49" charset="-122"/>
              <a:cs typeface="+mn-cs"/>
            </a:rPr>
            <a:t>调拨人员</a:t>
          </a:r>
        </a:p>
      </dsp:txBody>
      <dsp:txXfrm>
        <a:off x="6984841" y="0"/>
        <a:ext cx="1531769" cy="53364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2AB0596-780A-4114-B694-9D403AC682C7}">
      <dsp:nvSpPr>
        <dsp:cNvPr id="0" name=""/>
        <dsp:cNvSpPr/>
      </dsp:nvSpPr>
      <dsp:spPr>
        <a:xfrm>
          <a:off x="-5391172" y="-825548"/>
          <a:ext cx="6419400" cy="6419400"/>
        </a:xfrm>
        <a:prstGeom prst="blockArc">
          <a:avLst>
            <a:gd name="adj1" fmla="val 18900000"/>
            <a:gd name="adj2" fmla="val 2700000"/>
            <a:gd name="adj3" fmla="val 336"/>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0BF63B-E797-4497-AF38-4778A42378FA}">
      <dsp:nvSpPr>
        <dsp:cNvPr id="0" name=""/>
        <dsp:cNvSpPr/>
      </dsp:nvSpPr>
      <dsp:spPr>
        <a:xfrm>
          <a:off x="449620" y="297923"/>
          <a:ext cx="7404949" cy="5962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3257"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b="1" kern="1200" dirty="0">
              <a:solidFill>
                <a:srgbClr val="003399"/>
              </a:solidFill>
              <a:latin typeface="微软雅黑" pitchFamily="34" charset="-122"/>
              <a:ea typeface="微软雅黑" pitchFamily="34" charset="-122"/>
            </a:rPr>
            <a:t>实现业务流程线上流转，提高业务效率</a:t>
          </a:r>
        </a:p>
      </dsp:txBody>
      <dsp:txXfrm>
        <a:off x="449620" y="297923"/>
        <a:ext cx="7404949" cy="596228"/>
      </dsp:txXfrm>
    </dsp:sp>
    <dsp:sp modelId="{9C6CA823-0A20-4851-B7BB-B6BC4C8A1155}">
      <dsp:nvSpPr>
        <dsp:cNvPr id="0" name=""/>
        <dsp:cNvSpPr/>
      </dsp:nvSpPr>
      <dsp:spPr>
        <a:xfrm>
          <a:off x="76977" y="223395"/>
          <a:ext cx="745285" cy="74528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C83CC6B-315C-4A9D-9A11-6A89A753F407}">
      <dsp:nvSpPr>
        <dsp:cNvPr id="0" name=""/>
        <dsp:cNvSpPr/>
      </dsp:nvSpPr>
      <dsp:spPr>
        <a:xfrm>
          <a:off x="882547" y="1095898"/>
          <a:ext cx="6966335" cy="788393"/>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3257"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b="1" kern="1200" dirty="0">
              <a:solidFill>
                <a:srgbClr val="003399"/>
              </a:solidFill>
              <a:latin typeface="微软雅黑" pitchFamily="34" charset="-122"/>
              <a:ea typeface="微软雅黑" pitchFamily="34" charset="-122"/>
            </a:rPr>
            <a:t>全面了解全国气象装备</a:t>
          </a:r>
          <a:r>
            <a:rPr lang="en-US" altLang="zh-CN" sz="1800" b="1" kern="1200" dirty="0">
              <a:solidFill>
                <a:srgbClr val="003399"/>
              </a:solidFill>
              <a:latin typeface="微软雅黑" pitchFamily="34" charset="-122"/>
              <a:ea typeface="微软雅黑" pitchFamily="34" charset="-122"/>
            </a:rPr>
            <a:t>/</a:t>
          </a:r>
          <a:r>
            <a:rPr lang="zh-CN" altLang="en-US" sz="1800" b="1" kern="1200" dirty="0">
              <a:solidFill>
                <a:srgbClr val="003399"/>
              </a:solidFill>
              <a:latin typeface="微软雅黑" pitchFamily="34" charset="-122"/>
              <a:ea typeface="微软雅黑" pitchFamily="34" charset="-122"/>
            </a:rPr>
            <a:t>备件实时库存，</a:t>
          </a:r>
          <a:r>
            <a:rPr lang="zh-CN" altLang="zh-CN" sz="1800" b="1" kern="1200" dirty="0">
              <a:solidFill>
                <a:srgbClr val="003399"/>
              </a:solidFill>
              <a:latin typeface="微软雅黑" pitchFamily="34" charset="-122"/>
              <a:ea typeface="微软雅黑" pitchFamily="34" charset="-122"/>
            </a:rPr>
            <a:t>实现就近调用，提高资源利用、节约国有资金</a:t>
          </a:r>
          <a:endParaRPr lang="zh-CN" altLang="en-US" sz="1800" b="1" kern="1200" dirty="0">
            <a:solidFill>
              <a:srgbClr val="003399"/>
            </a:solidFill>
            <a:latin typeface="微软雅黑" pitchFamily="34" charset="-122"/>
            <a:ea typeface="微软雅黑" pitchFamily="34" charset="-122"/>
          </a:endParaRPr>
        </a:p>
      </dsp:txBody>
      <dsp:txXfrm>
        <a:off x="882547" y="1095898"/>
        <a:ext cx="6966335" cy="788393"/>
      </dsp:txXfrm>
    </dsp:sp>
    <dsp:sp modelId="{8F6BA5F2-3E5E-4333-8195-6926FC5B20B9}">
      <dsp:nvSpPr>
        <dsp:cNvPr id="0" name=""/>
        <dsp:cNvSpPr/>
      </dsp:nvSpPr>
      <dsp:spPr>
        <a:xfrm>
          <a:off x="504217" y="1117452"/>
          <a:ext cx="745285" cy="74528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4EE981E-8528-44E1-BD29-E66CFF76D725}">
      <dsp:nvSpPr>
        <dsp:cNvPr id="0" name=""/>
        <dsp:cNvSpPr/>
      </dsp:nvSpPr>
      <dsp:spPr>
        <a:xfrm>
          <a:off x="936099" y="2104007"/>
          <a:ext cx="6846581" cy="5962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3257"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b="1" kern="1200" dirty="0">
              <a:solidFill>
                <a:srgbClr val="003399"/>
              </a:solidFill>
              <a:latin typeface="微软雅黑" pitchFamily="34" charset="-122"/>
              <a:ea typeface="微软雅黑" pitchFamily="34" charset="-122"/>
            </a:rPr>
            <a:t>实现装备</a:t>
          </a:r>
          <a:r>
            <a:rPr lang="en-US" altLang="en-US" sz="1800" b="1" kern="1200" dirty="0">
              <a:solidFill>
                <a:srgbClr val="003399"/>
              </a:solidFill>
              <a:latin typeface="微软雅黑" pitchFamily="34" charset="-122"/>
              <a:ea typeface="微软雅黑" pitchFamily="34" charset="-122"/>
            </a:rPr>
            <a:t>/</a:t>
          </a:r>
          <a:r>
            <a:rPr lang="zh-CN" altLang="en-US" sz="1800" b="1" kern="1200" dirty="0">
              <a:solidFill>
                <a:srgbClr val="003399"/>
              </a:solidFill>
              <a:latin typeface="微软雅黑" pitchFamily="34" charset="-122"/>
              <a:ea typeface="微软雅黑" pitchFamily="34" charset="-122"/>
            </a:rPr>
            <a:t>备件的寿命跟踪、预警功能，提高备件管理的科学性</a:t>
          </a:r>
        </a:p>
      </dsp:txBody>
      <dsp:txXfrm>
        <a:off x="936099" y="2104007"/>
        <a:ext cx="6846581" cy="596228"/>
      </dsp:txXfrm>
    </dsp:sp>
    <dsp:sp modelId="{C8E45B77-9DCC-4D37-92B5-65029724EADD}">
      <dsp:nvSpPr>
        <dsp:cNvPr id="0" name=""/>
        <dsp:cNvSpPr/>
      </dsp:nvSpPr>
      <dsp:spPr>
        <a:xfrm>
          <a:off x="635345" y="2011509"/>
          <a:ext cx="745285" cy="74528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CA285C3-1B83-486C-A5F1-AAEC5B483F27}">
      <dsp:nvSpPr>
        <dsp:cNvPr id="0" name=""/>
        <dsp:cNvSpPr/>
      </dsp:nvSpPr>
      <dsp:spPr>
        <a:xfrm>
          <a:off x="876860" y="2980094"/>
          <a:ext cx="6977709" cy="5962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3257"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b="1" kern="1200" dirty="0">
              <a:solidFill>
                <a:srgbClr val="003399"/>
              </a:solidFill>
              <a:latin typeface="微软雅黑" pitchFamily="34" charset="-122"/>
              <a:ea typeface="微软雅黑" pitchFamily="34" charset="-122"/>
            </a:rPr>
            <a:t>利用全面的数据统计分析，提高备件储备的合理性</a:t>
          </a:r>
        </a:p>
      </dsp:txBody>
      <dsp:txXfrm>
        <a:off x="876860" y="2980094"/>
        <a:ext cx="6977709" cy="596228"/>
      </dsp:txXfrm>
    </dsp:sp>
    <dsp:sp modelId="{549C7F00-EA70-4383-9A5F-7E358A98A28D}">
      <dsp:nvSpPr>
        <dsp:cNvPr id="0" name=""/>
        <dsp:cNvSpPr/>
      </dsp:nvSpPr>
      <dsp:spPr>
        <a:xfrm>
          <a:off x="504217" y="2905566"/>
          <a:ext cx="745285" cy="74528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2723FB1-756E-4D9E-97AB-25571758CF12}">
      <dsp:nvSpPr>
        <dsp:cNvPr id="0" name=""/>
        <dsp:cNvSpPr/>
      </dsp:nvSpPr>
      <dsp:spPr>
        <a:xfrm>
          <a:off x="449620" y="3874151"/>
          <a:ext cx="7404949" cy="59622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73257" tIns="45720" rIns="45720" bIns="45720" numCol="1" spcCol="1270" anchor="ctr" anchorCtr="0">
          <a:noAutofit/>
        </a:bodyPr>
        <a:lstStyle/>
        <a:p>
          <a:pPr marL="0" lvl="0" indent="0" algn="l" defTabSz="800100">
            <a:lnSpc>
              <a:spcPct val="90000"/>
            </a:lnSpc>
            <a:spcBef>
              <a:spcPct val="0"/>
            </a:spcBef>
            <a:spcAft>
              <a:spcPct val="35000"/>
            </a:spcAft>
            <a:buNone/>
          </a:pPr>
          <a:r>
            <a:rPr lang="zh-CN" altLang="en-US" sz="1800" b="1" kern="1200" dirty="0">
              <a:solidFill>
                <a:srgbClr val="003399"/>
              </a:solidFill>
              <a:latin typeface="微软雅黑" pitchFamily="34" charset="-122"/>
              <a:ea typeface="微软雅黑" pitchFamily="34" charset="-122"/>
            </a:rPr>
            <a:t>建立高效实时综合物流管理系统，确保有力保障</a:t>
          </a:r>
        </a:p>
      </dsp:txBody>
      <dsp:txXfrm>
        <a:off x="449620" y="3874151"/>
        <a:ext cx="7404949" cy="596228"/>
      </dsp:txXfrm>
    </dsp:sp>
    <dsp:sp modelId="{37BAEC40-B885-40CB-9840-15A554167FDD}">
      <dsp:nvSpPr>
        <dsp:cNvPr id="0" name=""/>
        <dsp:cNvSpPr/>
      </dsp:nvSpPr>
      <dsp:spPr>
        <a:xfrm>
          <a:off x="76977" y="3799623"/>
          <a:ext cx="745285" cy="745285"/>
        </a:xfrm>
        <a:prstGeom prst="ellipse">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F336B1-CA18-4F10-ABCA-9A8B6FA1A4D1}">
      <dsp:nvSpPr>
        <dsp:cNvPr id="0" name=""/>
        <dsp:cNvSpPr/>
      </dsp:nvSpPr>
      <dsp:spPr>
        <a:xfrm>
          <a:off x="0" y="0"/>
          <a:ext cx="1742571" cy="5893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zh-CN" altLang="en-US" sz="2000" b="1" kern="1200" dirty="0">
              <a:solidFill>
                <a:srgbClr val="003399"/>
              </a:solidFill>
              <a:latin typeface="微软雅黑" pitchFamily="34" charset="-122"/>
              <a:ea typeface="微软雅黑" pitchFamily="34" charset="-122"/>
            </a:rPr>
            <a:t>仓库信息管理</a:t>
          </a:r>
        </a:p>
      </dsp:txBody>
      <dsp:txXfrm>
        <a:off x="0" y="0"/>
        <a:ext cx="1742571" cy="589365"/>
      </dsp:txXfrm>
    </dsp:sp>
    <dsp:sp modelId="{C61822D0-5383-444D-9B3D-40473A61E9BA}">
      <dsp:nvSpPr>
        <dsp:cNvPr id="0" name=""/>
        <dsp:cNvSpPr/>
      </dsp:nvSpPr>
      <dsp:spPr>
        <a:xfrm>
          <a:off x="1944214" y="0"/>
          <a:ext cx="2016239" cy="61609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zh-CN" altLang="en-US" sz="2000" b="1" kern="1200" dirty="0">
              <a:solidFill>
                <a:srgbClr val="003399"/>
              </a:solidFill>
              <a:latin typeface="微软雅黑" pitchFamily="34" charset="-122"/>
              <a:ea typeface="微软雅黑" pitchFamily="34" charset="-122"/>
            </a:rPr>
            <a:t>库位管理</a:t>
          </a:r>
        </a:p>
      </dsp:txBody>
      <dsp:txXfrm>
        <a:off x="1944214" y="0"/>
        <a:ext cx="2016239" cy="616093"/>
      </dsp:txXfrm>
    </dsp:sp>
    <dsp:sp modelId="{73AFC159-BC2D-4E20-AC07-BCF05698E223}">
      <dsp:nvSpPr>
        <dsp:cNvPr id="0" name=""/>
        <dsp:cNvSpPr/>
      </dsp:nvSpPr>
      <dsp:spPr>
        <a:xfrm>
          <a:off x="4147667" y="0"/>
          <a:ext cx="1742571" cy="6042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marL="0" lvl="0" indent="0" algn="ctr" defTabSz="889000">
            <a:lnSpc>
              <a:spcPct val="90000"/>
            </a:lnSpc>
            <a:spcBef>
              <a:spcPct val="0"/>
            </a:spcBef>
            <a:spcAft>
              <a:spcPct val="35000"/>
            </a:spcAft>
            <a:buNone/>
          </a:pPr>
          <a:r>
            <a:rPr lang="zh-CN" altLang="en-US" sz="2000" b="1" kern="1200" dirty="0">
              <a:solidFill>
                <a:srgbClr val="003399"/>
              </a:solidFill>
              <a:latin typeface="微软雅黑" pitchFamily="34" charset="-122"/>
              <a:ea typeface="微软雅黑" pitchFamily="34" charset="-122"/>
            </a:rPr>
            <a:t>仓库实景 </a:t>
          </a:r>
        </a:p>
      </dsp:txBody>
      <dsp:txXfrm>
        <a:off x="4147667" y="0"/>
        <a:ext cx="1742571" cy="604224"/>
      </dsp:txXfrm>
    </dsp:sp>
  </dsp:spTree>
</dsp:drawing>
</file>

<file path=ppt/diagrams/layout1.xml><?xml version="1.0" encoding="utf-8"?>
<dgm:layoutDef xmlns:dgm="http://schemas.openxmlformats.org/drawingml/2006/diagram" xmlns:a="http://schemas.openxmlformats.org/drawingml/2006/main" uniqueId="urn:microsoft.com/office/officeart/2009/3/layout/SubStepProcess">
  <dgm:title val=""/>
  <dgm:desc val=""/>
  <dgm:catLst>
    <dgm:cat type="process" pri="12250"/>
  </dgm:catLst>
  <dgm:sampData>
    <dgm:dataModel>
      <dgm:ptLst>
        <dgm:pt modelId="0" type="doc"/>
        <dgm:pt modelId="1">
          <dgm:prSet phldr="1"/>
        </dgm:pt>
        <dgm:pt modelId="11">
          <dgm:prSet phldr="1"/>
        </dgm:pt>
        <dgm:pt modelId="12">
          <dgm:prSet phldr="1"/>
        </dgm:pt>
        <dgm:pt modelId="2">
          <dgm:prSet phldr="1"/>
        </dgm:pt>
        <dgm:pt modelId="3">
          <dgm:prSet phldr="1"/>
        </dgm:pt>
      </dgm:ptLst>
      <dgm:cxnLst>
        <dgm:cxn modelId="6" srcId="0" destId="1" srcOrd="0" destOrd="0"/>
        <dgm:cxn modelId="61" srcId="1" destId="11" srcOrd="0" destOrd="0"/>
        <dgm:cxn modelId="62" srcId="1" destId="12" srcOrd="1" destOrd="0"/>
        <dgm:cxn modelId="7" srcId="0" destId="2" srcOrd="0" destOrd="0"/>
        <dgm:cxn modelId="8" srcId="0" destId="3" srcOrd="0" destOrd="0"/>
      </dgm:cxnLst>
      <dgm:bg/>
      <dgm:whole/>
    </dgm:dataModel>
  </dgm:sampData>
  <dgm:styleData>
    <dgm:dataModel>
      <dgm:ptLst>
        <dgm:pt modelId="0" type="doc"/>
        <dgm:pt modelId="1">
          <dgm:prSet phldr="1"/>
        </dgm:pt>
        <dgm:pt modelId="11">
          <dgm:prSet phldr="1"/>
        </dgm:pt>
        <dgm:pt modelId="12">
          <dgm:prSet phldr="1"/>
        </dgm:pt>
        <dgm:pt modelId="2">
          <dgm:prSet phldr="1"/>
        </dgm:pt>
      </dgm:ptLst>
      <dgm:cxnLst>
        <dgm:cxn modelId="4" srcId="0" destId="1" srcOrd="0" destOrd="0"/>
        <dgm:cxn modelId="41" srcId="1" destId="11" srcOrd="0" destOrd="0"/>
        <dgm:cxn modelId="42" srcId="1" destId="12" srcOrd="1" destOrd="0"/>
        <dgm:cxn modelId="5" srcId="0" destId="2" srcOrd="0" destOrd="0"/>
      </dgm:cxnLst>
      <dgm:bg/>
      <dgm:whole/>
    </dgm:dataModel>
  </dgm:styleData>
  <dgm:clrData>
    <dgm:dataModel>
      <dgm:ptLst>
        <dgm:pt modelId="0" type="doc"/>
        <dgm:pt modelId="1">
          <dgm:prSet phldr="1"/>
        </dgm:pt>
        <dgm:pt modelId="11">
          <dgm:prSet phldr="1"/>
        </dgm:pt>
        <dgm:pt modelId="12">
          <dgm:prSet phldr="1"/>
        </dgm:pt>
        <dgm:pt modelId="2">
          <dgm:prSet phldr="1"/>
        </dgm:pt>
        <dgm:pt modelId="3">
          <dgm:prSet phldr="1"/>
        </dgm:pt>
        <dgm:pt modelId="4">
          <dgm:prSet phldr="1"/>
        </dgm:pt>
      </dgm:ptLst>
      <dgm:cxnLst>
        <dgm:cxn modelId="8" srcId="0" destId="1" srcOrd="0" destOrd="0"/>
        <dgm:cxn modelId="81" srcId="1" destId="11" srcOrd="0" destOrd="0"/>
        <dgm:cxn modelId="82" srcId="1" destId="12" srcOrd="1" destOrd="0"/>
        <dgm:cxn modelId="9" srcId="0" destId="2" srcOrd="0" destOrd="0"/>
        <dgm:cxn modelId="10" srcId="0" destId="3" srcOrd="0" destOrd="0"/>
        <dgm:cxn modelId="11" srcId="0" destId="4" srcOrd="0" destOrd="0"/>
      </dgm:cxnLst>
      <dgm:bg/>
      <dgm:whole/>
    </dgm:dataModel>
  </dgm:clrData>
  <dgm:layoutNode name="Name0">
    <dgm:varLst>
      <dgm:chMax val="7"/>
      <dgm:dir/>
      <dgm:animOne val="branch"/>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parTx1" refType="w"/>
      <dgm:constr type="w" for="ch" forName="chLin1" refType="w" refFor="ch" refForName="parTx1" fact="1.38"/>
      <dgm:constr type="h" for="ch" forName="chLin1" refType="h"/>
      <dgm:constr type="w" for="ch" forName="spPre1" refType="w" fact="0.27"/>
      <dgm:constr type="w" for="ch" forName="spPost1" refType="w" fact="0.27"/>
      <dgm:constr type="h" for="ch" forName="spPre1" refType="h"/>
      <dgm:constr type="h" for="ch" forName="spPost1" refType="h"/>
      <dgm:constr type="primFontSz" for="ch" forName="parTx1" val="65"/>
      <dgm:constr type="primFontSz" for="des" forName="desTx1" refType="primFontSz" refFor="ch" refForName="parTx1" fact="0.78"/>
      <dgm:constr type="primFontSz" for="des" forName="desTx1" op="equ"/>
      <dgm:constr type="w" for="ch" forName="parTx2" refType="w"/>
      <dgm:constr type="w" for="ch" forName="chLin2" refType="w" refFor="ch" refForName="parTx2" fact="1.38"/>
      <dgm:constr type="h" for="ch" forName="chLin2" refType="h"/>
      <dgm:constr type="w" for="ch" forName="spPre2" refType="w" fact="0.54"/>
      <dgm:constr type="w" for="ch" forName="spPost2" refType="w" fact="0.54"/>
      <dgm:constr type="h" for="ch" forName="spPre2" refType="h"/>
      <dgm:constr type="h" for="ch" forName="spPost2" refType="h"/>
      <dgm:constr type="primFontSz" for="ch" forName="parTx2" refType="primFontSz" refFor="ch" refForName="parTx1" op="equ"/>
      <dgm:constr type="primFontSz" for="des" forName="desTx2" refType="primFontSz" refFor="des" refForName="desTx1" op="equ"/>
      <dgm:constr type="w" for="ch" forName="parTx3" refType="w"/>
      <dgm:constr type="w" for="ch" forName="chLin3" refType="w" refFor="ch" refForName="parTx3" fact="1.38"/>
      <dgm:constr type="h" for="ch" forName="chLin3" refType="h"/>
      <dgm:constr type="w" for="ch" forName="spPre3" refType="w" fact="0.54"/>
      <dgm:constr type="w" for="ch" forName="spPost3" refType="w" fact="0.54"/>
      <dgm:constr type="h" for="ch" forName="spPre3" refType="h"/>
      <dgm:constr type="h" for="ch" forName="spPost3" refType="h"/>
      <dgm:constr type="primFontSz" for="ch" forName="parTx3" refType="primFontSz" refFor="ch" refForName="parTx1" op="equ"/>
      <dgm:constr type="primFontSz" for="des" forName="desTx3" refType="primFontSz" refFor="des" refForName="desTx1" op="equ"/>
      <dgm:constr type="w" for="ch" forName="parTx4" refType="w"/>
      <dgm:constr type="w" for="ch" forName="chLin4" refType="w" refFor="ch" refForName="parTx4" fact="1.38"/>
      <dgm:constr type="h" for="ch" forName="chLin4" refType="h"/>
      <dgm:constr type="w" for="ch" forName="spPre4" refType="w" fact="0.54"/>
      <dgm:constr type="w" for="ch" forName="spPost4" refType="w" fact="0.54"/>
      <dgm:constr type="h" for="ch" forName="spPre4" refType="h"/>
      <dgm:constr type="h" for="ch" forName="spPost4" refType="h"/>
      <dgm:constr type="primFontSz" for="ch" forName="parTx4" refType="primFontSz" refFor="ch" refForName="parTx1" op="equ"/>
      <dgm:constr type="primFontSz" for="des" forName="desTx4" refType="primFontSz" refFor="des" refForName="desTx1" op="equ"/>
      <dgm:constr type="w" for="ch" forName="parTx5" refType="w"/>
      <dgm:constr type="w" for="ch" forName="chLin5" refType="w" refFor="ch" refForName="parTx5" fact="1.38"/>
      <dgm:constr type="h" for="ch" forName="chLin5" refType="h"/>
      <dgm:constr type="w" for="ch" forName="spPre5" refType="w" fact="0.54"/>
      <dgm:constr type="w" for="ch" forName="spPost5" refType="w" fact="0.54"/>
      <dgm:constr type="h" for="ch" forName="spPre5" refType="h"/>
      <dgm:constr type="h" for="ch" forName="spPost5" refType="h"/>
      <dgm:constr type="primFontSz" for="ch" forName="parTx5" refType="primFontSz" refFor="ch" refForName="parTx1" op="equ"/>
      <dgm:constr type="primFontSz" for="des" forName="desTx5" refType="primFontSz" refFor="des" refForName="desTx1" op="equ"/>
      <dgm:constr type="w" for="ch" forName="parTx6" refType="w"/>
      <dgm:constr type="w" for="ch" forName="chLin6" refType="w" refFor="ch" refForName="parTx6" fact="1.38"/>
      <dgm:constr type="h" for="ch" forName="chLin6" refType="h"/>
      <dgm:constr type="w" for="ch" forName="spPre6" refType="w" fact="0.54"/>
      <dgm:constr type="w" for="ch" forName="spPost6" refType="w" fact="0.54"/>
      <dgm:constr type="h" for="ch" forName="spPre6" refType="h"/>
      <dgm:constr type="h" for="ch" forName="spPost6" refType="h"/>
      <dgm:constr type="primFontSz" for="ch" forName="parTx6" refType="primFontSz" refFor="ch" refForName="parTx1" op="equ"/>
      <dgm:constr type="primFontSz" for="des" forName="desTx6" refType="primFontSz" refFor="des" refForName="desTx1" op="equ"/>
      <dgm:constr type="w" for="ch" forName="parTx7" refType="w"/>
      <dgm:constr type="w" for="ch" forName="chLin7" refType="w" refFor="ch" refForName="parTx7" fact="1.38"/>
      <dgm:constr type="h" for="ch" forName="chLin7" refType="h"/>
      <dgm:constr type="w" for="ch" forName="spPre7" refType="w" fact="0.54"/>
      <dgm:constr type="w" for="ch" forName="spPost7" refType="w" fact="0.54"/>
      <dgm:constr type="h" for="ch" forName="spPre7" refType="h"/>
      <dgm:constr type="h" for="ch" forName="spPost7" refType="h"/>
      <dgm:constr type="primFontSz" for="ch" forName="parTx7" refType="primFontSz" refFor="ch" refForName="parTx1" op="equ"/>
      <dgm:constr type="primFontSz" for="des" forName="desTx7" refType="primFontSz" refFor="des" refForName="desTx1" op="equ"/>
    </dgm:constrLst>
    <dgm:forEach name="Name4" axis="ch" ptType="node">
      <dgm:choose name="Name5">
        <dgm:if name="Name6" axis="self" ptType="node" func="pos" op="equ" val="1">
          <dgm:layoutNode name="parTx1"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
            <dgm:if name="Name8" axis="ch" ptType="node" func="cnt" op="gte" val="1">
              <dgm:layoutNode name="spPre1">
                <dgm:alg type="sp"/>
                <dgm:shape xmlns:r="http://schemas.openxmlformats.org/officeDocument/2006/relationships" r:blip="">
                  <dgm:adjLst/>
                </dgm:shape>
              </dgm:layoutNode>
              <dgm:layoutNode name="chLin1">
                <dgm:alg type="lin">
                  <dgm:param type="linDir" val="fromT"/>
                </dgm:alg>
                <dgm:shape xmlns:r="http://schemas.openxmlformats.org/officeDocument/2006/relationships" r:blip="">
                  <dgm:adjLst/>
                </dgm:shape>
                <dgm:presOf/>
                <dgm:constrLst>
                  <dgm:constr type="w" for="ch" forName="txAndLines1" refType="w" fact="0.77"/>
                  <dgm:constr type="w" for="ch" forName="top1" refType="w" refFor="ch" refForName="txAndLines1" fact="0.78"/>
                </dgm:constrLst>
                <dgm:forEach name="Name9" axis="ch">
                  <dgm:forEach name="Name10" axis="self" ptType="parTrans">
                    <dgm:layoutNode name="Name11" styleLbl="parChTrans1D1">
                      <dgm:choose name="Name12">
                        <dgm:if name="Name13" func="var" arg="dir" op="equ" val="norm">
                          <dgm:alg type="conn">
                            <dgm:param type="dstNode" val="anchor1"/>
                            <dgm:param type="dim" val="1D"/>
                            <dgm:param type="endSty" val="noArr"/>
                            <dgm:param type="begPts" val="midR"/>
                          </dgm:alg>
                        </dgm:if>
                        <dgm:else name="Name14">
                          <dgm:alg type="conn">
                            <dgm:param type="srcNode" val="parTx1"/>
                            <dgm:param type="dstNode" val="anchor1"/>
                            <dgm:param type="dim" val="1D"/>
                            <dgm:param type="endSty" val="noArr"/>
                            <dgm:param type="begPts" val="midL"/>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 axis="self" ptType="node">
                    <dgm:choose name="Name16">
                      <dgm:if name="Name17" axis="par ch" ptType="node node" func="cnt" op="equ" val="1">
                        <dgm:layoutNode name="top1">
                          <dgm:alg type="sp"/>
                          <dgm:shape xmlns:r="http://schemas.openxmlformats.org/officeDocument/2006/relationships" r:blip="">
                            <dgm:adjLst/>
                          </dgm:shape>
                          <dgm:constrLst>
                            <dgm:constr type="h" refType="w" fact="0.6"/>
                          </dgm:constrLst>
                        </dgm:layoutNode>
                      </dgm:if>
                      <dgm:else name="Name18"/>
                    </dgm:choose>
                    <dgm:layoutNode name="txAndLines1">
                      <dgm:choose name="Name19">
                        <dgm:if name="Name20" func="var" arg="dir" op="equ" val="norm">
                          <dgm:alg type="lin"/>
                        </dgm:if>
                        <dgm:else name="Name21">
                          <dgm:alg type="lin">
                            <dgm:param type="linDir" val="fromR"/>
                          </dgm:alg>
                        </dgm:else>
                      </dgm:choose>
                      <dgm:shape xmlns:r="http://schemas.openxmlformats.org/officeDocument/2006/relationships" r:blip="">
                        <dgm:adjLst/>
                      </dgm:shape>
                      <dgm:presOf/>
                      <dgm:choose name="Name22">
                        <dgm:if name="Name23" axis="root ch" ptType="all node" func="cnt" op="gte" val="2">
                          <dgm:constrLst>
                            <dgm:constr type="w" for="ch" forName="anchor1" refType="w"/>
                            <dgm:constr type="w" for="ch" forName="backup1" refType="w" fact="-1"/>
                            <dgm:constr type="w" for="ch" forName="preLine1" refType="w" fact="0.11"/>
                            <dgm:constr type="w" for="ch" forName="desTx1" refType="w" fact="0.78"/>
                            <dgm:constr type="w" for="ch" forName="postLine1" refType="w" fact="0.11"/>
                          </dgm:constrLst>
                        </dgm:if>
                        <dgm:else name="Name24">
                          <dgm:constrLst>
                            <dgm:constr type="w" for="ch" forName="anchor1" refType="w" fact="0.89"/>
                            <dgm:constr type="w" for="ch" forName="backup1" refType="w" fact="-0.89"/>
                            <dgm:constr type="w" for="ch" forName="preLine1" refType="w" fact="0.11"/>
                            <dgm:constr type="w" for="ch" forName="desTx1" refType="w" fact="0.78"/>
                          </dgm:constrLst>
                        </dgm:else>
                      </dgm:choose>
                      <dgm:layoutNode name="anchor1" moveWith="desTx1">
                        <dgm:alg type="sp"/>
                        <dgm:shape xmlns:r="http://schemas.openxmlformats.org/officeDocument/2006/relationships" r:blip="">
                          <dgm:adjLst/>
                        </dgm:shape>
                      </dgm:layoutNode>
                      <dgm:layoutNode name="backup1" moveWith="desTx1">
                        <dgm:alg type="sp"/>
                        <dgm:shape xmlns:r="http://schemas.openxmlformats.org/officeDocument/2006/relationships" r:blip="">
                          <dgm:adjLst/>
                        </dgm:shape>
                      </dgm:layoutNode>
                      <dgm:layoutNode name="preLine1" styleLbl="parChTrans1D1" moveWith="desTx1">
                        <dgm:alg type="sp"/>
                        <dgm:shape xmlns:r="http://schemas.openxmlformats.org/officeDocument/2006/relationships" type="line" r:blip="">
                          <dgm:adjLst/>
                        </dgm:shape>
                        <dgm:presOf/>
                      </dgm:layoutNode>
                      <dgm:layoutNode name="desTx1"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25">
                        <dgm:if name="Name26" axis="root ch" ptType="all node" func="cnt" op="gte" val="2">
                          <dgm:layoutNode name="postLine1" styleLbl="parChTrans1D1" moveWith="desTx1">
                            <dgm:alg type="sp"/>
                            <dgm:shape xmlns:r="http://schemas.openxmlformats.org/officeDocument/2006/relationships" type="line" r:blip="">
                              <dgm:adjLst/>
                            </dgm:shape>
                            <dgm:presOf/>
                          </dgm:layoutNode>
                        </dgm:if>
                        <dgm:else name="Name27"/>
                      </dgm:choose>
                    </dgm:layoutNode>
                  </dgm:forEach>
                  <dgm:choose name="Name28">
                    <dgm:if name="Name29" axis="root ch" ptType="all node" func="cnt" op="gte" val="2">
                      <dgm:forEach name="Name30" axis="self" ptType="parTrans">
                        <dgm:layoutNode name="Name31" styleLbl="parChTrans1D1">
                          <dgm:choose name="Name32">
                            <dgm:if name="Name33" func="var" arg="dir" op="equ" val="norm">
                              <dgm:alg type="conn">
                                <dgm:param type="srcNode" val="parTx2"/>
                                <dgm:param type="dstNode" val="anchor1"/>
                                <dgm:param type="dim" val="1D"/>
                                <dgm:param type="endSty" val="noArr"/>
                                <dgm:param type="begPts" val="midL"/>
                              </dgm:alg>
                            </dgm:if>
                            <dgm:else name="Name34">
                              <dgm:alg type="conn">
                                <dgm:param type="srcNode" val="parTx2"/>
                                <dgm:param type="dstNode" val="anchor1"/>
                                <dgm:param type="dim" val="1D"/>
                                <dgm:param type="endSty" val="noArr"/>
                                <dgm:param type="begPts" val="midR"/>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35"/>
                  </dgm:choose>
                </dgm:forEach>
              </dgm:layoutNode>
              <dgm:choose name="Name36">
                <dgm:if name="Name37" axis="root ch" ptType="all node" func="cnt" op="gte" val="2">
                  <dgm:layoutNode name="spPost1">
                    <dgm:alg type="sp"/>
                    <dgm:shape xmlns:r="http://schemas.openxmlformats.org/officeDocument/2006/relationships" r:blip="">
                      <dgm:adjLst/>
                    </dgm:shape>
                  </dgm:layoutNode>
                </dgm:if>
                <dgm:else name="Name38"/>
              </dgm:choose>
            </dgm:if>
            <dgm:else name="Name39"/>
          </dgm:choose>
        </dgm:if>
        <dgm:if name="Name40" axis="self" ptType="node" func="pos" op="equ" val="2">
          <dgm:layoutNode name="parTx2"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41">
            <dgm:if name="Name42" axis="ch" ptType="node" func="cnt" op="gte" val="1">
              <dgm:layoutNode name="spPre2">
                <dgm:alg type="sp"/>
                <dgm:shape xmlns:r="http://schemas.openxmlformats.org/officeDocument/2006/relationships" r:blip="">
                  <dgm:adjLst/>
                </dgm:shape>
              </dgm:layoutNode>
              <dgm:layoutNode name="chLin2">
                <dgm:alg type="lin">
                  <dgm:param type="linDir" val="fromT"/>
                </dgm:alg>
                <dgm:shape xmlns:r="http://schemas.openxmlformats.org/officeDocument/2006/relationships" r:blip="">
                  <dgm:adjLst/>
                </dgm:shape>
                <dgm:presOf/>
                <dgm:constrLst>
                  <dgm:constr type="w" for="ch" forName="txAndLines2" refType="w" fact="0.77"/>
                  <dgm:constr type="w" for="ch" forName="top2" refType="w" refFor="ch" refForName="txAndLines2" fact="0.78"/>
                </dgm:constrLst>
                <dgm:forEach name="Name43" axis="ch">
                  <dgm:forEach name="Name44" axis="self" ptType="parTrans">
                    <dgm:layoutNode name="Name45" styleLbl="parChTrans1D1">
                      <dgm:choose name="Name46">
                        <dgm:if name="Name47" func="var" arg="dir" op="equ" val="norm">
                          <dgm:alg type="conn">
                            <dgm:param type="dstNode" val="anchor2"/>
                            <dgm:param type="dim" val="1D"/>
                            <dgm:param type="endSty" val="noArr"/>
                            <dgm:param type="begPts" val="midR"/>
                          </dgm:alg>
                        </dgm:if>
                        <dgm:else name="Name48">
                          <dgm:alg type="conn">
                            <dgm:param type="srcNode" val="parTx2"/>
                            <dgm:param type="dstNode" val="anchor2"/>
                            <dgm:param type="dim" val="1D"/>
                            <dgm:param type="endSty" val="noArr"/>
                            <dgm:param type="begPts" val="midL"/>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49" axis="self" ptType="node">
                    <dgm:choose name="Name50">
                      <dgm:if name="Name51" axis="par ch" ptType="node node" func="cnt" op="equ" val="1">
                        <dgm:layoutNode name="top2">
                          <dgm:alg type="sp"/>
                          <dgm:shape xmlns:r="http://schemas.openxmlformats.org/officeDocument/2006/relationships" r:blip="">
                            <dgm:adjLst/>
                          </dgm:shape>
                          <dgm:constrLst>
                            <dgm:constr type="h" refType="w" fact="0.6"/>
                          </dgm:constrLst>
                        </dgm:layoutNode>
                      </dgm:if>
                      <dgm:else name="Name52"/>
                    </dgm:choose>
                    <dgm:layoutNode name="txAndLines2">
                      <dgm:choose name="Name53">
                        <dgm:if name="Name54" func="var" arg="dir" op="equ" val="norm">
                          <dgm:alg type="lin"/>
                        </dgm:if>
                        <dgm:else name="Name55">
                          <dgm:alg type="lin">
                            <dgm:param type="linDir" val="fromR"/>
                          </dgm:alg>
                        </dgm:else>
                      </dgm:choose>
                      <dgm:shape xmlns:r="http://schemas.openxmlformats.org/officeDocument/2006/relationships" r:blip="">
                        <dgm:adjLst/>
                      </dgm:shape>
                      <dgm:presOf/>
                      <dgm:choose name="Name56">
                        <dgm:if name="Name57" axis="root ch" ptType="all node" func="cnt" op="gte" val="3">
                          <dgm:constrLst>
                            <dgm:constr type="w" for="ch" forName="anchor2" refType="w"/>
                            <dgm:constr type="w" for="ch" forName="backup2" refType="w" fact="-1"/>
                            <dgm:constr type="w" for="ch" forName="preLine2" refType="w" fact="0.11"/>
                            <dgm:constr type="w" for="ch" forName="desTx2" refType="w" fact="0.78"/>
                            <dgm:constr type="w" for="ch" forName="postLine2" refType="w" fact="0.11"/>
                          </dgm:constrLst>
                        </dgm:if>
                        <dgm:else name="Name58">
                          <dgm:constrLst>
                            <dgm:constr type="w" for="ch" forName="anchor2" refType="w" fact="0.89"/>
                            <dgm:constr type="w" for="ch" forName="backup2" refType="w" fact="-0.89"/>
                            <dgm:constr type="w" for="ch" forName="preLine2" refType="w" fact="0.11"/>
                            <dgm:constr type="w" for="ch" forName="desTx2" refType="w" fact="0.78"/>
                          </dgm:constrLst>
                        </dgm:else>
                      </dgm:choose>
                      <dgm:layoutNode name="anchor2" moveWith="desTx2">
                        <dgm:alg type="sp"/>
                        <dgm:shape xmlns:r="http://schemas.openxmlformats.org/officeDocument/2006/relationships" r:blip="">
                          <dgm:adjLst/>
                        </dgm:shape>
                      </dgm:layoutNode>
                      <dgm:layoutNode name="backup2" moveWith="desTx2">
                        <dgm:alg type="sp"/>
                        <dgm:shape xmlns:r="http://schemas.openxmlformats.org/officeDocument/2006/relationships" r:blip="">
                          <dgm:adjLst/>
                        </dgm:shape>
                      </dgm:layoutNode>
                      <dgm:layoutNode name="preLine2" styleLbl="parChTrans1D1" moveWith="desTx2">
                        <dgm:alg type="sp"/>
                        <dgm:shape xmlns:r="http://schemas.openxmlformats.org/officeDocument/2006/relationships" type="line" r:blip="">
                          <dgm:adjLst/>
                        </dgm:shape>
                        <dgm:presOf/>
                      </dgm:layoutNode>
                      <dgm:layoutNode name="desTx2"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59">
                        <dgm:if name="Name60" axis="root ch" ptType="all node" func="cnt" op="gte" val="3">
                          <dgm:layoutNode name="postLine2" styleLbl="parChTrans1D1" moveWith="desTx2">
                            <dgm:alg type="sp"/>
                            <dgm:shape xmlns:r="http://schemas.openxmlformats.org/officeDocument/2006/relationships" type="line" r:blip="">
                              <dgm:adjLst/>
                            </dgm:shape>
                            <dgm:presOf/>
                          </dgm:layoutNode>
                        </dgm:if>
                        <dgm:else name="Name61"/>
                      </dgm:choose>
                    </dgm:layoutNode>
                  </dgm:forEach>
                  <dgm:choose name="Name62">
                    <dgm:if name="Name63" axis="root ch" ptType="all node" func="cnt" op="gte" val="3">
                      <dgm:forEach name="Name64" axis="self" ptType="parTrans">
                        <dgm:layoutNode name="Name65" styleLbl="parChTrans1D1">
                          <dgm:choose name="Name66">
                            <dgm:if name="Name67" func="var" arg="dir" op="equ" val="norm">
                              <dgm:alg type="conn">
                                <dgm:param type="srcNode" val="parTx3"/>
                                <dgm:param type="dstNode" val="anchor2"/>
                                <dgm:param type="dim" val="1D"/>
                                <dgm:param type="endSty" val="noArr"/>
                                <dgm:param type="begPts" val="midL"/>
                              </dgm:alg>
                            </dgm:if>
                            <dgm:else name="Name68">
                              <dgm:alg type="conn">
                                <dgm:param type="srcNode" val="parTx3"/>
                                <dgm:param type="dstNode" val="anchor2"/>
                                <dgm:param type="dim" val="1D"/>
                                <dgm:param type="endSty" val="noArr"/>
                                <dgm:param type="begPts" val="midR"/>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69"/>
                  </dgm:choose>
                </dgm:forEach>
              </dgm:layoutNode>
              <dgm:choose name="Name70">
                <dgm:if name="Name71" axis="root ch" ptType="all node" func="cnt" op="gte" val="3">
                  <dgm:layoutNode name="spPost2">
                    <dgm:alg type="sp"/>
                    <dgm:shape xmlns:r="http://schemas.openxmlformats.org/officeDocument/2006/relationships" r:blip="">
                      <dgm:adjLst/>
                    </dgm:shape>
                  </dgm:layoutNode>
                </dgm:if>
                <dgm:else name="Name72"/>
              </dgm:choose>
            </dgm:if>
            <dgm:else name="Name73"/>
          </dgm:choose>
        </dgm:if>
        <dgm:if name="Name74" axis="self" ptType="node" func="pos" op="equ" val="3">
          <dgm:layoutNode name="parTx3"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75">
            <dgm:if name="Name76" axis="ch" ptType="node" func="cnt" op="gte" val="1">
              <dgm:layoutNode name="spPre3">
                <dgm:alg type="sp"/>
                <dgm:shape xmlns:r="http://schemas.openxmlformats.org/officeDocument/2006/relationships" r:blip="">
                  <dgm:adjLst/>
                </dgm:shape>
              </dgm:layoutNode>
              <dgm:layoutNode name="chLin3">
                <dgm:alg type="lin">
                  <dgm:param type="linDir" val="fromT"/>
                </dgm:alg>
                <dgm:shape xmlns:r="http://schemas.openxmlformats.org/officeDocument/2006/relationships" r:blip="">
                  <dgm:adjLst/>
                </dgm:shape>
                <dgm:presOf/>
                <dgm:constrLst>
                  <dgm:constr type="w" for="ch" forName="txAndLines3" refType="w" fact="0.77"/>
                  <dgm:constr type="w" for="ch" forName="top3" refType="w" refFor="ch" refForName="txAndLines3" fact="0.78"/>
                </dgm:constrLst>
                <dgm:forEach name="Name77" axis="ch">
                  <dgm:forEach name="Name78" axis="self" ptType="parTrans">
                    <dgm:layoutNode name="Name79" styleLbl="parChTrans1D1">
                      <dgm:choose name="Name80">
                        <dgm:if name="Name81" func="var" arg="dir" op="equ" val="norm">
                          <dgm:alg type="conn">
                            <dgm:param type="dstNode" val="anchor3"/>
                            <dgm:param type="dim" val="1D"/>
                            <dgm:param type="endSty" val="noArr"/>
                            <dgm:param type="begPts" val="midR"/>
                          </dgm:alg>
                        </dgm:if>
                        <dgm:else name="Name82">
                          <dgm:alg type="conn">
                            <dgm:param type="srcNode" val="parTx3"/>
                            <dgm:param type="dstNode" val="anchor3"/>
                            <dgm:param type="dim" val="1D"/>
                            <dgm:param type="endSty" val="noArr"/>
                            <dgm:param type="begPts" val="midL"/>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83" axis="self" ptType="node">
                    <dgm:choose name="Name84">
                      <dgm:if name="Name85" axis="par ch" ptType="node node" func="cnt" op="equ" val="1">
                        <dgm:layoutNode name="top3">
                          <dgm:alg type="sp"/>
                          <dgm:shape xmlns:r="http://schemas.openxmlformats.org/officeDocument/2006/relationships" r:blip="">
                            <dgm:adjLst/>
                          </dgm:shape>
                          <dgm:constrLst>
                            <dgm:constr type="h" refType="w" fact="0.6"/>
                          </dgm:constrLst>
                        </dgm:layoutNode>
                      </dgm:if>
                      <dgm:else name="Name86"/>
                    </dgm:choose>
                    <dgm:layoutNode name="txAndLines3">
                      <dgm:choose name="Name87">
                        <dgm:if name="Name88" func="var" arg="dir" op="equ" val="norm">
                          <dgm:alg type="lin"/>
                        </dgm:if>
                        <dgm:else name="Name89">
                          <dgm:alg type="lin">
                            <dgm:param type="linDir" val="fromR"/>
                          </dgm:alg>
                        </dgm:else>
                      </dgm:choose>
                      <dgm:shape xmlns:r="http://schemas.openxmlformats.org/officeDocument/2006/relationships" r:blip="">
                        <dgm:adjLst/>
                      </dgm:shape>
                      <dgm:presOf/>
                      <dgm:choose name="Name90">
                        <dgm:if name="Name91" axis="root ch" ptType="all node" func="cnt" op="gte" val="4">
                          <dgm:constrLst>
                            <dgm:constr type="w" for="ch" forName="anchor3" refType="w"/>
                            <dgm:constr type="w" for="ch" forName="backup3" refType="w" fact="-1"/>
                            <dgm:constr type="w" for="ch" forName="preLine3" refType="w" fact="0.11"/>
                            <dgm:constr type="w" for="ch" forName="desTx3" refType="w" fact="0.78"/>
                            <dgm:constr type="w" for="ch" forName="postLine3" refType="w" fact="0.11"/>
                          </dgm:constrLst>
                        </dgm:if>
                        <dgm:else name="Name92">
                          <dgm:constrLst>
                            <dgm:constr type="w" for="ch" forName="anchor3" refType="w" fact="0.89"/>
                            <dgm:constr type="w" for="ch" forName="backup3" refType="w" fact="-0.89"/>
                            <dgm:constr type="w" for="ch" forName="preLine3" refType="w" fact="0.11"/>
                            <dgm:constr type="w" for="ch" forName="desTx3" refType="w" fact="0.78"/>
                          </dgm:constrLst>
                        </dgm:else>
                      </dgm:choose>
                      <dgm:layoutNode name="anchor3" moveWith="desTx3">
                        <dgm:alg type="sp"/>
                        <dgm:shape xmlns:r="http://schemas.openxmlformats.org/officeDocument/2006/relationships" r:blip="">
                          <dgm:adjLst/>
                        </dgm:shape>
                      </dgm:layoutNode>
                      <dgm:layoutNode name="backup3" moveWith="desTx3">
                        <dgm:alg type="sp"/>
                        <dgm:shape xmlns:r="http://schemas.openxmlformats.org/officeDocument/2006/relationships" r:blip="">
                          <dgm:adjLst/>
                        </dgm:shape>
                      </dgm:layoutNode>
                      <dgm:layoutNode name="preLine3" styleLbl="parChTrans1D1" moveWith="desTx3">
                        <dgm:alg type="sp"/>
                        <dgm:shape xmlns:r="http://schemas.openxmlformats.org/officeDocument/2006/relationships" type="line" r:blip="">
                          <dgm:adjLst/>
                        </dgm:shape>
                        <dgm:presOf/>
                      </dgm:layoutNode>
                      <dgm:layoutNode name="desTx3"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93">
                        <dgm:if name="Name94" axis="root ch" ptType="all node" func="cnt" op="gte" val="4">
                          <dgm:layoutNode name="postLine3" styleLbl="parChTrans1D1" moveWith="desTx3">
                            <dgm:alg type="sp"/>
                            <dgm:shape xmlns:r="http://schemas.openxmlformats.org/officeDocument/2006/relationships" type="line" r:blip="">
                              <dgm:adjLst/>
                            </dgm:shape>
                            <dgm:presOf/>
                          </dgm:layoutNode>
                        </dgm:if>
                        <dgm:else name="Name95"/>
                      </dgm:choose>
                    </dgm:layoutNode>
                  </dgm:forEach>
                  <dgm:choose name="Name96">
                    <dgm:if name="Name97" axis="root ch" ptType="all node" func="cnt" op="gte" val="4">
                      <dgm:forEach name="Name98" axis="self" ptType="parTrans">
                        <dgm:layoutNode name="Name99" styleLbl="parChTrans1D1">
                          <dgm:choose name="Name100">
                            <dgm:if name="Name101" func="var" arg="dir" op="equ" val="norm">
                              <dgm:alg type="conn">
                                <dgm:param type="srcNode" val="parTx4"/>
                                <dgm:param type="dstNode" val="anchor3"/>
                                <dgm:param type="dim" val="1D"/>
                                <dgm:param type="endSty" val="noArr"/>
                                <dgm:param type="begPts" val="midL"/>
                              </dgm:alg>
                            </dgm:if>
                            <dgm:else name="Name102">
                              <dgm:alg type="conn">
                                <dgm:param type="srcNode" val="parTx4"/>
                                <dgm:param type="dstNode" val="anchor3"/>
                                <dgm:param type="dim" val="1D"/>
                                <dgm:param type="endSty" val="noArr"/>
                                <dgm:param type="begPts" val="midR"/>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03"/>
                  </dgm:choose>
                </dgm:forEach>
              </dgm:layoutNode>
              <dgm:choose name="Name104">
                <dgm:if name="Name105" axis="root ch" ptType="all node" func="cnt" op="gte" val="4">
                  <dgm:layoutNode name="spPost3">
                    <dgm:alg type="sp"/>
                    <dgm:shape xmlns:r="http://schemas.openxmlformats.org/officeDocument/2006/relationships" r:blip="">
                      <dgm:adjLst/>
                    </dgm:shape>
                  </dgm:layoutNode>
                </dgm:if>
                <dgm:else name="Name106"/>
              </dgm:choose>
            </dgm:if>
            <dgm:else name="Name107"/>
          </dgm:choose>
        </dgm:if>
        <dgm:if name="Name108" axis="self" ptType="node" func="pos" op="equ" val="4">
          <dgm:layoutNode name="parTx4"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09">
            <dgm:if name="Name110" axis="ch" ptType="node" func="cnt" op="gte" val="1">
              <dgm:layoutNode name="spPre4">
                <dgm:alg type="sp"/>
                <dgm:shape xmlns:r="http://schemas.openxmlformats.org/officeDocument/2006/relationships" r:blip="">
                  <dgm:adjLst/>
                </dgm:shape>
              </dgm:layoutNode>
              <dgm:layoutNode name="chLin4">
                <dgm:alg type="lin">
                  <dgm:param type="linDir" val="fromT"/>
                </dgm:alg>
                <dgm:shape xmlns:r="http://schemas.openxmlformats.org/officeDocument/2006/relationships" r:blip="">
                  <dgm:adjLst/>
                </dgm:shape>
                <dgm:presOf/>
                <dgm:constrLst>
                  <dgm:constr type="w" for="ch" forName="txAndLines4" refType="w" fact="0.77"/>
                  <dgm:constr type="w" for="ch" forName="top4" refType="w" refFor="ch" refForName="txAndLines4" fact="0.78"/>
                </dgm:constrLst>
                <dgm:forEach name="Name111" axis="ch">
                  <dgm:forEach name="Name112" axis="self" ptType="parTrans">
                    <dgm:layoutNode name="Name113" styleLbl="parChTrans1D1">
                      <dgm:choose name="Name114">
                        <dgm:if name="Name115" func="var" arg="dir" op="equ" val="norm">
                          <dgm:alg type="conn">
                            <dgm:param type="dstNode" val="anchor4"/>
                            <dgm:param type="dim" val="1D"/>
                            <dgm:param type="endSty" val="noArr"/>
                            <dgm:param type="begPts" val="midR"/>
                          </dgm:alg>
                        </dgm:if>
                        <dgm:else name="Name116">
                          <dgm:alg type="conn">
                            <dgm:param type="srcNode" val="parTx4"/>
                            <dgm:param type="dstNode" val="anchor4"/>
                            <dgm:param type="dim" val="1D"/>
                            <dgm:param type="endSty" val="noArr"/>
                            <dgm:param type="begPts" val="midL"/>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17" axis="self" ptType="node">
                    <dgm:choose name="Name118">
                      <dgm:if name="Name119" axis="par ch" ptType="node node" func="cnt" op="equ" val="1">
                        <dgm:layoutNode name="top4">
                          <dgm:alg type="sp"/>
                          <dgm:shape xmlns:r="http://schemas.openxmlformats.org/officeDocument/2006/relationships" r:blip="">
                            <dgm:adjLst/>
                          </dgm:shape>
                          <dgm:constrLst>
                            <dgm:constr type="h" refType="w" fact="0.6"/>
                          </dgm:constrLst>
                        </dgm:layoutNode>
                      </dgm:if>
                      <dgm:else name="Name120"/>
                    </dgm:choose>
                    <dgm:layoutNode name="txAndLines4">
                      <dgm:choose name="Name121">
                        <dgm:if name="Name122" func="var" arg="dir" op="equ" val="norm">
                          <dgm:alg type="lin"/>
                        </dgm:if>
                        <dgm:else name="Name123">
                          <dgm:alg type="lin">
                            <dgm:param type="linDir" val="fromR"/>
                          </dgm:alg>
                        </dgm:else>
                      </dgm:choose>
                      <dgm:shape xmlns:r="http://schemas.openxmlformats.org/officeDocument/2006/relationships" r:blip="">
                        <dgm:adjLst/>
                      </dgm:shape>
                      <dgm:presOf/>
                      <dgm:choose name="Name124">
                        <dgm:if name="Name125" axis="root ch" ptType="all node" func="cnt" op="gte" val="5">
                          <dgm:constrLst>
                            <dgm:constr type="w" for="ch" forName="anchor4" refType="w"/>
                            <dgm:constr type="w" for="ch" forName="backup4" refType="w" fact="-1"/>
                            <dgm:constr type="w" for="ch" forName="preLine4" refType="w" fact="0.11"/>
                            <dgm:constr type="w" for="ch" forName="desTx4" refType="w" fact="0.78"/>
                            <dgm:constr type="w" for="ch" forName="postLine4" refType="w" fact="0.11"/>
                          </dgm:constrLst>
                        </dgm:if>
                        <dgm:else name="Name126">
                          <dgm:constrLst>
                            <dgm:constr type="w" for="ch" forName="anchor4" refType="w" fact="0.89"/>
                            <dgm:constr type="w" for="ch" forName="backup4" refType="w" fact="-0.89"/>
                            <dgm:constr type="w" for="ch" forName="preLine4" refType="w" fact="0.11"/>
                            <dgm:constr type="w" for="ch" forName="desTx4" refType="w" fact="0.78"/>
                          </dgm:constrLst>
                        </dgm:else>
                      </dgm:choose>
                      <dgm:layoutNode name="anchor4" moveWith="desTx4">
                        <dgm:alg type="sp"/>
                        <dgm:shape xmlns:r="http://schemas.openxmlformats.org/officeDocument/2006/relationships" r:blip="">
                          <dgm:adjLst/>
                        </dgm:shape>
                      </dgm:layoutNode>
                      <dgm:layoutNode name="backup4" moveWith="desTx4">
                        <dgm:alg type="sp"/>
                        <dgm:shape xmlns:r="http://schemas.openxmlformats.org/officeDocument/2006/relationships" r:blip="">
                          <dgm:adjLst/>
                        </dgm:shape>
                      </dgm:layoutNode>
                      <dgm:layoutNode name="preLine4" styleLbl="parChTrans1D1" moveWith="desTx4">
                        <dgm:alg type="sp"/>
                        <dgm:shape xmlns:r="http://schemas.openxmlformats.org/officeDocument/2006/relationships" type="line" r:blip="">
                          <dgm:adjLst/>
                        </dgm:shape>
                        <dgm:presOf/>
                      </dgm:layoutNode>
                      <dgm:layoutNode name="desTx4"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27">
                        <dgm:if name="Name128" axis="root ch" ptType="all node" func="cnt" op="gte" val="5">
                          <dgm:layoutNode name="postLine4" styleLbl="parChTrans1D1" moveWith="desTx4">
                            <dgm:alg type="sp"/>
                            <dgm:shape xmlns:r="http://schemas.openxmlformats.org/officeDocument/2006/relationships" type="line" r:blip="">
                              <dgm:adjLst/>
                            </dgm:shape>
                            <dgm:presOf/>
                          </dgm:layoutNode>
                        </dgm:if>
                        <dgm:else name="Name129"/>
                      </dgm:choose>
                    </dgm:layoutNode>
                  </dgm:forEach>
                  <dgm:choose name="Name130">
                    <dgm:if name="Name131" axis="root ch" ptType="all node" func="cnt" op="gte" val="5">
                      <dgm:forEach name="Name132" axis="self" ptType="parTrans">
                        <dgm:layoutNode name="Name133" styleLbl="parChTrans1D1">
                          <dgm:choose name="Name134">
                            <dgm:if name="Name135" func="var" arg="dir" op="equ" val="norm">
                              <dgm:alg type="conn">
                                <dgm:param type="srcNode" val="parTx5"/>
                                <dgm:param type="dstNode" val="anchor4"/>
                                <dgm:param type="dim" val="1D"/>
                                <dgm:param type="endSty" val="noArr"/>
                                <dgm:param type="begPts" val="midL"/>
                              </dgm:alg>
                            </dgm:if>
                            <dgm:else name="Name136">
                              <dgm:alg type="conn">
                                <dgm:param type="srcNode" val="parTx5"/>
                                <dgm:param type="dstNode" val="anchor4"/>
                                <dgm:param type="dim" val="1D"/>
                                <dgm:param type="endSty" val="noArr"/>
                                <dgm:param type="begPts" val="midR"/>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37"/>
                  </dgm:choose>
                </dgm:forEach>
              </dgm:layoutNode>
              <dgm:choose name="Name138">
                <dgm:if name="Name139" axis="root ch" ptType="all node" func="cnt" op="gte" val="5">
                  <dgm:layoutNode name="spPost4">
                    <dgm:alg type="sp"/>
                    <dgm:shape xmlns:r="http://schemas.openxmlformats.org/officeDocument/2006/relationships" r:blip="">
                      <dgm:adjLst/>
                    </dgm:shape>
                  </dgm:layoutNode>
                </dgm:if>
                <dgm:else name="Name140"/>
              </dgm:choose>
            </dgm:if>
            <dgm:else name="Name141"/>
          </dgm:choose>
        </dgm:if>
        <dgm:if name="Name142" axis="self" ptType="node" func="pos" op="equ" val="5">
          <dgm:layoutNode name="parTx5"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43">
            <dgm:if name="Name144" axis="ch" ptType="node" func="cnt" op="gte" val="1">
              <dgm:layoutNode name="spPre5">
                <dgm:alg type="sp"/>
                <dgm:shape xmlns:r="http://schemas.openxmlformats.org/officeDocument/2006/relationships" r:blip="">
                  <dgm:adjLst/>
                </dgm:shape>
              </dgm:layoutNode>
              <dgm:layoutNode name="chLin5">
                <dgm:alg type="lin">
                  <dgm:param type="linDir" val="fromT"/>
                </dgm:alg>
                <dgm:shape xmlns:r="http://schemas.openxmlformats.org/officeDocument/2006/relationships" r:blip="">
                  <dgm:adjLst/>
                </dgm:shape>
                <dgm:presOf/>
                <dgm:constrLst>
                  <dgm:constr type="w" for="ch" forName="txAndLines5" refType="w" fact="0.77"/>
                  <dgm:constr type="w" for="ch" forName="top5" refType="w" refFor="ch" refForName="txAndLines5" fact="0.78"/>
                </dgm:constrLst>
                <dgm:forEach name="Name145" axis="ch">
                  <dgm:forEach name="Name146" axis="self" ptType="parTrans">
                    <dgm:layoutNode name="Name147" styleLbl="parChTrans1D1">
                      <dgm:choose name="Name148">
                        <dgm:if name="Name149" func="var" arg="dir" op="equ" val="norm">
                          <dgm:alg type="conn">
                            <dgm:param type="dstNode" val="anchor5"/>
                            <dgm:param type="dim" val="1D"/>
                            <dgm:param type="endSty" val="noArr"/>
                            <dgm:param type="begPts" val="midR"/>
                          </dgm:alg>
                        </dgm:if>
                        <dgm:else name="Name150">
                          <dgm:alg type="conn">
                            <dgm:param type="srcNode" val="parTx5"/>
                            <dgm:param type="dstNode" val="anchor5"/>
                            <dgm:param type="dim" val="1D"/>
                            <dgm:param type="endSty" val="noArr"/>
                            <dgm:param type="begPts" val="midL"/>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51" axis="self" ptType="node">
                    <dgm:choose name="Name152">
                      <dgm:if name="Name153" axis="par ch" ptType="node node" func="cnt" op="equ" val="1">
                        <dgm:layoutNode name="top5">
                          <dgm:alg type="sp"/>
                          <dgm:shape xmlns:r="http://schemas.openxmlformats.org/officeDocument/2006/relationships" r:blip="">
                            <dgm:adjLst/>
                          </dgm:shape>
                          <dgm:constrLst>
                            <dgm:constr type="h" refType="w" fact="0.6"/>
                          </dgm:constrLst>
                        </dgm:layoutNode>
                      </dgm:if>
                      <dgm:else name="Name154"/>
                    </dgm:choose>
                    <dgm:layoutNode name="txAndLines5">
                      <dgm:choose name="Name155">
                        <dgm:if name="Name156" func="var" arg="dir" op="equ" val="norm">
                          <dgm:alg type="lin"/>
                        </dgm:if>
                        <dgm:else name="Name157">
                          <dgm:alg type="lin">
                            <dgm:param type="linDir" val="fromR"/>
                          </dgm:alg>
                        </dgm:else>
                      </dgm:choose>
                      <dgm:shape xmlns:r="http://schemas.openxmlformats.org/officeDocument/2006/relationships" r:blip="">
                        <dgm:adjLst/>
                      </dgm:shape>
                      <dgm:presOf/>
                      <dgm:choose name="Name158">
                        <dgm:if name="Name159" axis="root ch" ptType="all node" func="cnt" op="gte" val="6">
                          <dgm:constrLst>
                            <dgm:constr type="w" for="ch" forName="anchor5" refType="w"/>
                            <dgm:constr type="w" for="ch" forName="backup5" refType="w" fact="-1"/>
                            <dgm:constr type="w" for="ch" forName="preLine5" refType="w" fact="0.11"/>
                            <dgm:constr type="w" for="ch" forName="desTx5" refType="w" fact="0.78"/>
                            <dgm:constr type="w" for="ch" forName="postLine5" refType="w" fact="0.11"/>
                          </dgm:constrLst>
                        </dgm:if>
                        <dgm:else name="Name160">
                          <dgm:constrLst>
                            <dgm:constr type="w" for="ch" forName="anchor5" refType="w" fact="0.89"/>
                            <dgm:constr type="w" for="ch" forName="backup5" refType="w" fact="-0.89"/>
                            <dgm:constr type="w" for="ch" forName="preLine5" refType="w" fact="0.11"/>
                            <dgm:constr type="w" for="ch" forName="desTx5" refType="w" fact="0.78"/>
                          </dgm:constrLst>
                        </dgm:else>
                      </dgm:choose>
                      <dgm:layoutNode name="anchor5" moveWith="desTx5">
                        <dgm:alg type="sp"/>
                        <dgm:shape xmlns:r="http://schemas.openxmlformats.org/officeDocument/2006/relationships" r:blip="">
                          <dgm:adjLst/>
                        </dgm:shape>
                      </dgm:layoutNode>
                      <dgm:layoutNode name="backup5" moveWith="desTx5">
                        <dgm:alg type="sp"/>
                        <dgm:shape xmlns:r="http://schemas.openxmlformats.org/officeDocument/2006/relationships" r:blip="">
                          <dgm:adjLst/>
                        </dgm:shape>
                      </dgm:layoutNode>
                      <dgm:layoutNode name="preLine5" styleLbl="parChTrans1D1" moveWith="desTx5">
                        <dgm:alg type="sp"/>
                        <dgm:shape xmlns:r="http://schemas.openxmlformats.org/officeDocument/2006/relationships" type="line" r:blip="">
                          <dgm:adjLst/>
                        </dgm:shape>
                        <dgm:presOf/>
                      </dgm:layoutNode>
                      <dgm:layoutNode name="desTx5"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61">
                        <dgm:if name="Name162" axis="root ch" ptType="all node" func="cnt" op="gte" val="6">
                          <dgm:layoutNode name="postLine5" styleLbl="parChTrans1D1" moveWith="desTx5">
                            <dgm:alg type="sp"/>
                            <dgm:shape xmlns:r="http://schemas.openxmlformats.org/officeDocument/2006/relationships" type="line" r:blip="">
                              <dgm:adjLst/>
                            </dgm:shape>
                            <dgm:presOf/>
                          </dgm:layoutNode>
                        </dgm:if>
                        <dgm:else name="Name163"/>
                      </dgm:choose>
                    </dgm:layoutNode>
                  </dgm:forEach>
                  <dgm:choose name="Name164">
                    <dgm:if name="Name165" axis="root ch" ptType="all node" func="cnt" op="gte" val="6">
                      <dgm:forEach name="Name166" axis="self" ptType="parTrans">
                        <dgm:layoutNode name="Name167" styleLbl="parChTrans1D1">
                          <dgm:choose name="Name168">
                            <dgm:if name="Name169" func="var" arg="dir" op="equ" val="norm">
                              <dgm:alg type="conn">
                                <dgm:param type="srcNode" val="parTx6"/>
                                <dgm:param type="dstNode" val="anchor5"/>
                                <dgm:param type="dim" val="1D"/>
                                <dgm:param type="endSty" val="noArr"/>
                                <dgm:param type="begPts" val="midL"/>
                              </dgm:alg>
                            </dgm:if>
                            <dgm:else name="Name170">
                              <dgm:alg type="conn">
                                <dgm:param type="srcNode" val="parTx6"/>
                                <dgm:param type="dstNode" val="anchor5"/>
                                <dgm:param type="dim" val="1D"/>
                                <dgm:param type="endSty" val="noArr"/>
                                <dgm:param type="begPts" val="midR"/>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171"/>
                  </dgm:choose>
                </dgm:forEach>
              </dgm:layoutNode>
              <dgm:choose name="Name172">
                <dgm:if name="Name173" axis="root ch" ptType="all node" func="cnt" op="gte" val="6">
                  <dgm:layoutNode name="spPost5">
                    <dgm:alg type="sp"/>
                    <dgm:shape xmlns:r="http://schemas.openxmlformats.org/officeDocument/2006/relationships" r:blip="">
                      <dgm:adjLst/>
                    </dgm:shape>
                  </dgm:layoutNode>
                </dgm:if>
                <dgm:else name="Name174"/>
              </dgm:choose>
            </dgm:if>
            <dgm:else name="Name175"/>
          </dgm:choose>
        </dgm:if>
        <dgm:if name="Name176" axis="self" ptType="node" func="pos" op="equ" val="6">
          <dgm:layoutNode name="parTx6"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177">
            <dgm:if name="Name178" axis="ch" ptType="node" func="cnt" op="gte" val="1">
              <dgm:layoutNode name="spPre6">
                <dgm:alg type="sp"/>
                <dgm:shape xmlns:r="http://schemas.openxmlformats.org/officeDocument/2006/relationships" r:blip="">
                  <dgm:adjLst/>
                </dgm:shape>
              </dgm:layoutNode>
              <dgm:layoutNode name="chLin6">
                <dgm:alg type="lin">
                  <dgm:param type="linDir" val="fromT"/>
                </dgm:alg>
                <dgm:shape xmlns:r="http://schemas.openxmlformats.org/officeDocument/2006/relationships" r:blip="">
                  <dgm:adjLst/>
                </dgm:shape>
                <dgm:presOf/>
                <dgm:constrLst>
                  <dgm:constr type="w" for="ch" forName="txAndLines6" refType="w" fact="0.77"/>
                  <dgm:constr type="w" for="ch" forName="top6" refType="w" refFor="ch" refForName="txAndLines6" fact="0.78"/>
                </dgm:constrLst>
                <dgm:forEach name="Name179" axis="ch">
                  <dgm:forEach name="Name180" axis="self" ptType="parTrans">
                    <dgm:layoutNode name="Name181" styleLbl="parChTrans1D1">
                      <dgm:choose name="Name182">
                        <dgm:if name="Name183" func="var" arg="dir" op="equ" val="norm">
                          <dgm:alg type="conn">
                            <dgm:param type="dstNode" val="anchor6"/>
                            <dgm:param type="dim" val="1D"/>
                            <dgm:param type="endSty" val="noArr"/>
                            <dgm:param type="begPts" val="midR"/>
                          </dgm:alg>
                        </dgm:if>
                        <dgm:else name="Name184">
                          <dgm:alg type="conn">
                            <dgm:param type="srcNode" val="parTx6"/>
                            <dgm:param type="dstNode" val="anchor6"/>
                            <dgm:param type="dim" val="1D"/>
                            <dgm:param type="endSty" val="noArr"/>
                            <dgm:param type="begPts" val="midL"/>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185" axis="self" ptType="node">
                    <dgm:choose name="Name186">
                      <dgm:if name="Name187" axis="par ch" ptType="node node" func="cnt" op="equ" val="1">
                        <dgm:layoutNode name="top6">
                          <dgm:alg type="sp"/>
                          <dgm:shape xmlns:r="http://schemas.openxmlformats.org/officeDocument/2006/relationships" r:blip="">
                            <dgm:adjLst/>
                          </dgm:shape>
                          <dgm:constrLst>
                            <dgm:constr type="h" refType="w" fact="0.6"/>
                          </dgm:constrLst>
                        </dgm:layoutNode>
                      </dgm:if>
                      <dgm:else name="Name188"/>
                    </dgm:choose>
                    <dgm:layoutNode name="txAndLines6">
                      <dgm:choose name="Name189">
                        <dgm:if name="Name190" func="var" arg="dir" op="equ" val="norm">
                          <dgm:alg type="lin"/>
                        </dgm:if>
                        <dgm:else name="Name191">
                          <dgm:alg type="lin">
                            <dgm:param type="linDir" val="fromR"/>
                          </dgm:alg>
                        </dgm:else>
                      </dgm:choose>
                      <dgm:shape xmlns:r="http://schemas.openxmlformats.org/officeDocument/2006/relationships" r:blip="">
                        <dgm:adjLst/>
                      </dgm:shape>
                      <dgm:presOf/>
                      <dgm:choose name="Name192">
                        <dgm:if name="Name193" axis="root ch" ptType="all node" func="cnt" op="gte" val="7">
                          <dgm:constrLst>
                            <dgm:constr type="w" for="ch" forName="anchor6" refType="w"/>
                            <dgm:constr type="w" for="ch" forName="backup6" refType="w" fact="-1"/>
                            <dgm:constr type="w" for="ch" forName="preLine6" refType="w" fact="0.11"/>
                            <dgm:constr type="w" for="ch" forName="desTx6" refType="w" fact="0.78"/>
                            <dgm:constr type="w" for="ch" forName="postLine6" refType="w" fact="0.11"/>
                          </dgm:constrLst>
                        </dgm:if>
                        <dgm:else name="Name194">
                          <dgm:constrLst>
                            <dgm:constr type="w" for="ch" forName="anchor6" refType="w" fact="0.89"/>
                            <dgm:constr type="w" for="ch" forName="backup6" refType="w" fact="-0.89"/>
                            <dgm:constr type="w" for="ch" forName="preLine6" refType="w" fact="0.11"/>
                            <dgm:constr type="w" for="ch" forName="desTx6" refType="w" fact="0.78"/>
                          </dgm:constrLst>
                        </dgm:else>
                      </dgm:choose>
                      <dgm:layoutNode name="anchor6" moveWith="desTx6">
                        <dgm:alg type="sp"/>
                        <dgm:shape xmlns:r="http://schemas.openxmlformats.org/officeDocument/2006/relationships" r:blip="">
                          <dgm:adjLst/>
                        </dgm:shape>
                      </dgm:layoutNode>
                      <dgm:layoutNode name="backup6" moveWith="desTx6">
                        <dgm:alg type="sp"/>
                        <dgm:shape xmlns:r="http://schemas.openxmlformats.org/officeDocument/2006/relationships" r:blip="">
                          <dgm:adjLst/>
                        </dgm:shape>
                      </dgm:layoutNode>
                      <dgm:layoutNode name="preLine6" styleLbl="parChTrans1D1" moveWith="desTx6">
                        <dgm:alg type="sp"/>
                        <dgm:shape xmlns:r="http://schemas.openxmlformats.org/officeDocument/2006/relationships" type="line" r:blip="">
                          <dgm:adjLst/>
                        </dgm:shape>
                        <dgm:presOf/>
                      </dgm:layoutNode>
                      <dgm:layoutNode name="desTx6"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choose name="Name195">
                        <dgm:if name="Name196" axis="root ch" ptType="all node" func="cnt" op="gte" val="7">
                          <dgm:layoutNode name="postLine6" styleLbl="parChTrans1D1" moveWith="desTx6">
                            <dgm:alg type="sp"/>
                            <dgm:shape xmlns:r="http://schemas.openxmlformats.org/officeDocument/2006/relationships" type="line" r:blip="">
                              <dgm:adjLst/>
                            </dgm:shape>
                            <dgm:presOf/>
                          </dgm:layoutNode>
                        </dgm:if>
                        <dgm:else name="Name197"/>
                      </dgm:choose>
                    </dgm:layoutNode>
                  </dgm:forEach>
                  <dgm:choose name="Name198">
                    <dgm:if name="Name199" axis="root ch" ptType="all node" func="cnt" op="gte" val="7">
                      <dgm:forEach name="Name200" axis="self" ptType="parTrans">
                        <dgm:layoutNode name="Name201" styleLbl="parChTrans1D1">
                          <dgm:choose name="Name202">
                            <dgm:if name="Name203" func="var" arg="dir" op="equ" val="norm">
                              <dgm:alg type="conn">
                                <dgm:param type="srcNode" val="parTx7"/>
                                <dgm:param type="dstNode" val="anchor6"/>
                                <dgm:param type="dim" val="1D"/>
                                <dgm:param type="endSty" val="noArr"/>
                                <dgm:param type="begPts" val="midL"/>
                              </dgm:alg>
                            </dgm:if>
                            <dgm:else name="Name204">
                              <dgm:alg type="conn">
                                <dgm:param type="srcNode" val="parTx7"/>
                                <dgm:param type="dstNode" val="anchor6"/>
                                <dgm:param type="dim" val="1D"/>
                                <dgm:param type="endSty" val="noArr"/>
                                <dgm:param type="begPts" val="midR"/>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if>
                    <dgm:else name="Name205"/>
                  </dgm:choose>
                </dgm:forEach>
              </dgm:layoutNode>
              <dgm:choose name="Name206">
                <dgm:if name="Name207" axis="root ch" ptType="all node" func="cnt" op="gte" val="7">
                  <dgm:layoutNode name="spPost6">
                    <dgm:alg type="sp"/>
                    <dgm:shape xmlns:r="http://schemas.openxmlformats.org/officeDocument/2006/relationships" r:blip="">
                      <dgm:adjLst/>
                    </dgm:shape>
                  </dgm:layoutNode>
                </dgm:if>
                <dgm:else name="Name208"/>
              </dgm:choose>
            </dgm:if>
            <dgm:else name="Name209"/>
          </dgm:choose>
        </dgm:if>
        <dgm:if name="Name210" axis="self" ptType="node" func="pos" op="equ" val="7">
          <dgm:layoutNode name="parTx7" styleLbl="node1">
            <dgm:alg type="tx"/>
            <dgm:shape xmlns:r="http://schemas.openxmlformats.org/officeDocument/2006/relationships" type="ellipse" r:blip="">
              <dgm:adjLst/>
            </dgm:shape>
            <dgm:presOf axis="self" ptType="node"/>
            <dgm:constrLst>
              <dgm:constr type="h" refType="w"/>
              <dgm:constr type="w" refType="h" op="lte"/>
              <dgm:constr type="tMarg"/>
              <dgm:constr type="bMarg"/>
              <dgm:constr type="lMarg"/>
              <dgm:constr type="rMarg"/>
            </dgm:constrLst>
            <dgm:ruleLst>
              <dgm:rule type="primFontSz" val="5" fact="NaN" max="NaN"/>
            </dgm:ruleLst>
          </dgm:layoutNode>
          <dgm:choose name="Name211">
            <dgm:if name="Name212" axis="ch" ptType="node" func="cnt" op="gte" val="1">
              <dgm:layoutNode name="spPre7">
                <dgm:alg type="sp"/>
                <dgm:shape xmlns:r="http://schemas.openxmlformats.org/officeDocument/2006/relationships" r:blip="">
                  <dgm:adjLst/>
                </dgm:shape>
              </dgm:layoutNode>
              <dgm:layoutNode name="chLin7">
                <dgm:alg type="lin">
                  <dgm:param type="linDir" val="fromT"/>
                </dgm:alg>
                <dgm:shape xmlns:r="http://schemas.openxmlformats.org/officeDocument/2006/relationships" r:blip="">
                  <dgm:adjLst/>
                </dgm:shape>
                <dgm:presOf/>
                <dgm:constrLst>
                  <dgm:constr type="w" for="ch" forName="txAndLines7" refType="w" fact="0.77"/>
                  <dgm:constr type="w" for="ch" forName="top7" refType="w" refFor="ch" refForName="txAndLines7" fact="0.78"/>
                </dgm:constrLst>
                <dgm:forEach name="Name213" axis="ch">
                  <dgm:forEach name="Name214" axis="self" ptType="parTrans">
                    <dgm:layoutNode name="Name215" styleLbl="parChTrans1D1">
                      <dgm:choose name="Name216">
                        <dgm:if name="Name217" func="var" arg="dir" op="equ" val="norm">
                          <dgm:alg type="conn">
                            <dgm:param type="dstNode" val="anchor7"/>
                            <dgm:param type="dim" val="1D"/>
                            <dgm:param type="endSty" val="noArr"/>
                            <dgm:param type="begPts" val="midR"/>
                          </dgm:alg>
                        </dgm:if>
                        <dgm:else name="Name218">
                          <dgm:alg type="conn">
                            <dgm:param type="srcNode" val="parTx7"/>
                            <dgm:param type="dstNode" val="anchor7"/>
                            <dgm:param type="dim" val="1D"/>
                            <dgm:param type="endSty" val="noArr"/>
                            <dgm:param type="begPts" val="midL"/>
                          </dgm:alg>
                        </dgm:else>
                      </dgm:choose>
                      <dgm:shape xmlns:r="http://schemas.openxmlformats.org/officeDocument/2006/relationships" type="conn" r:blip="">
                        <dgm:adjLst/>
                      </dgm:shape>
                      <dgm:presOf/>
                      <dgm:constrLst>
                        <dgm:constr type="connDist"/>
                        <dgm:constr type="begPad" refType="connDist" fact="0.11"/>
                        <dgm:constr type="endPad"/>
                      </dgm:constrLst>
                    </dgm:layoutNode>
                  </dgm:forEach>
                  <dgm:forEach name="Name219" axis="self" ptType="node">
                    <dgm:choose name="Name220">
                      <dgm:if name="Name221" axis="par ch" ptType="node node" func="cnt" op="equ" val="1">
                        <dgm:layoutNode name="top7">
                          <dgm:alg type="sp"/>
                          <dgm:shape xmlns:r="http://schemas.openxmlformats.org/officeDocument/2006/relationships" r:blip="">
                            <dgm:adjLst/>
                          </dgm:shape>
                          <dgm:constrLst>
                            <dgm:constr type="h" refType="w" fact="0.6"/>
                          </dgm:constrLst>
                        </dgm:layoutNode>
                      </dgm:if>
                      <dgm:else name="Name222"/>
                    </dgm:choose>
                    <dgm:layoutNode name="txAndLines7">
                      <dgm:choose name="Name223">
                        <dgm:if name="Name224" func="var" arg="dir" op="equ" val="norm">
                          <dgm:alg type="lin"/>
                        </dgm:if>
                        <dgm:else name="Name225">
                          <dgm:alg type="lin">
                            <dgm:param type="linDir" val="fromR"/>
                          </dgm:alg>
                        </dgm:else>
                      </dgm:choose>
                      <dgm:shape xmlns:r="http://schemas.openxmlformats.org/officeDocument/2006/relationships" r:blip="">
                        <dgm:adjLst/>
                      </dgm:shape>
                      <dgm:presOf/>
                      <dgm:constrLst>
                        <dgm:constr type="w" for="ch" forName="anchor7" refType="w" fact="0.89"/>
                        <dgm:constr type="w" for="ch" forName="backup7" refType="w" fact="-0.89"/>
                        <dgm:constr type="w" for="ch" forName="preLine7" refType="w" fact="0.11"/>
                        <dgm:constr type="w" for="ch" forName="desTx7" refType="w" fact="0.78"/>
                      </dgm:constrLst>
                      <dgm:layoutNode name="anchor7" moveWith="desTx7">
                        <dgm:alg type="sp"/>
                        <dgm:shape xmlns:r="http://schemas.openxmlformats.org/officeDocument/2006/relationships" r:blip="">
                          <dgm:adjLst/>
                        </dgm:shape>
                      </dgm:layoutNode>
                      <dgm:layoutNode name="backup7" moveWith="desTx7">
                        <dgm:alg type="sp"/>
                        <dgm:shape xmlns:r="http://schemas.openxmlformats.org/officeDocument/2006/relationships" r:blip="">
                          <dgm:adjLst/>
                        </dgm:shape>
                      </dgm:layoutNode>
                      <dgm:layoutNode name="preLine7" styleLbl="parChTrans1D1" moveWith="desTx7">
                        <dgm:alg type="sp"/>
                        <dgm:shape xmlns:r="http://schemas.openxmlformats.org/officeDocument/2006/relationships" type="line" r:blip="">
                          <dgm:adjLst/>
                        </dgm:shape>
                        <dgm:presOf/>
                      </dgm:layoutNode>
                      <dgm:layoutNode name="desTx7" styleLbl="revTx">
                        <dgm:varLst>
                          <dgm:bulletEnabled val="1"/>
                        </dgm:varLst>
                        <dgm:alg type="tx"/>
                        <dgm:shape xmlns:r="http://schemas.openxmlformats.org/officeDocument/2006/relationships" type="rect" r:blip="" hideGeom="1">
                          <dgm:adjLst/>
                        </dgm:shape>
                        <dgm:presOf axis="desOrSelf" ptType="node"/>
                        <dgm:constrLst>
                          <dgm:constr type="h" refType="w" fact="0.6"/>
                        </dgm:constrLst>
                        <dgm:ruleLst>
                          <dgm:rule type="primFontSz" val="5" fact="NaN" max="NaN"/>
                        </dgm:ruleLst>
                      </dgm:layoutNode>
                    </dgm:layoutNode>
                  </dgm:forEach>
                </dgm:forEach>
              </dgm:layoutNode>
            </dgm:if>
            <dgm:else name="Name226"/>
          </dgm:choose>
        </dgm:if>
        <dgm:else name="Name22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rSet qsTypeId="urn:microsoft.com/office/officeart/2005/8/quickstyle/simple5"/>
        </dgm:pt>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type="homePlate" r:blip="" rot="180">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type="chevron" r:blip="" rot="180">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type="homePlate" r:blip="" rot="180">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type="chevron" r:blip="" rot="180">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type="homePlate" r:blip="" rot="180">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type="chevron" r:blip="" rot="180">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type="homePlate" r:blip="" rot="180">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type="chevron" r:blip="" rot="180">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type="homePlate" r:blip="" rot="180">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type="chevron" r:blip="" rot="180">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type="homePlate" r:blip="" rot="180">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type="chevron" r:blip="" rot="180">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srcNode" val="srcNode"/>
            <dgm:param type="dstNode" val="dstNode"/>
            <dgm:param type="endSty" val="noArr"/>
            <dgm:param type="connRout" val="curve"/>
            <dgm:param type="begPts" val="ctr"/>
            <dgm:param type="endPts" val="ct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parTxRTLAlign" val="l"/>
                <dgm:param type="shpTxLTRAlignCh" val="l"/>
                <dgm:param type="shpTxRTLAlignCh" val="l"/>
              </dgm:alg>
            </dgm:if>
            <dgm:else name="Name2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parTxRTLAlign" val="l"/>
                <dgm:param type="shpTxLTRAlignCh" val="l"/>
                <dgm:param type="shpTxRTLAlignCh" val="l"/>
              </dgm:alg>
            </dgm:if>
            <dgm:else name="Name3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parTxRTLAlign" val="l"/>
                <dgm:param type="shpTxLTRAlignCh" val="l"/>
                <dgm:param type="shpTxRTLAlignCh" val="l"/>
              </dgm:alg>
            </dgm:if>
            <dgm:else name="Name3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parTxRTLAlign" val="l"/>
                <dgm:param type="shpTxLTRAlignCh" val="l"/>
                <dgm:param type="shpTxRTLAlignCh" val="l"/>
              </dgm:alg>
            </dgm:if>
            <dgm:else name="Name4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parTxRTLAlign" val="l"/>
                <dgm:param type="shpTxLTRAlignCh" val="l"/>
                <dgm:param type="shpTxRTLAlignCh" val="l"/>
              </dgm:alg>
            </dgm:if>
            <dgm:else name="Name4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parTxRTLAlign" val="l"/>
                <dgm:param type="shpTxLTRAlignCh" val="l"/>
                <dgm:param type="shpTxRTLAlignCh" val="l"/>
              </dgm:alg>
            </dgm:if>
            <dgm:else name="Name52">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parTxRTLAlign" val="l"/>
                <dgm:param type="shpTxLTRAlignCh" val="l"/>
                <dgm:param type="shpTxRTLAlignCh" val="l"/>
              </dgm:alg>
            </dgm:if>
            <dgm:else name="Name57">
              <dgm:alg type="tx">
                <dgm:param type="parTxLTRAlign" val="r"/>
                <dgm:param type="parTxRTLAlign" val="r"/>
                <dgm:param type="shpTxLTRAlignCh"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rSet qsTypeId="urn:microsoft.com/office/officeart/2005/8/quickstyle/simple5"/>
        </dgm:pt>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type="round2SameRect" r:blip="" rot="90">
                    <dgm:adjLst/>
                  </dgm:shape>
                </dgm:if>
                <dgm:else name="Name12">
                  <dgm:shape xmlns:r="http://schemas.openxmlformats.org/officeDocument/2006/relationships" type="round2SameRect" r:blip="" rot="-90">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224F0D-6E65-49B7-ADD5-3DD6DDF95D6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CE054A-AD61-417C-8FAD-0B3D563CB85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pic>
        <p:nvPicPr>
          <p:cNvPr id="5126" name="Picture 6" descr="图片1"/>
          <p:cNvPicPr>
            <a:picLocks noChangeAspect="1" noChangeArrowheads="1"/>
          </p:cNvPicPr>
          <p:nvPr/>
        </p:nvPicPr>
        <p:blipFill>
          <a:blip r:embed="rId2" cstate="print"/>
          <a:srcRect/>
          <a:stretch>
            <a:fillRect/>
          </a:stretch>
        </p:blipFill>
        <p:spPr bwMode="auto">
          <a:xfrm>
            <a:off x="0" y="0"/>
            <a:ext cx="9144000" cy="3644900"/>
          </a:xfrm>
          <a:prstGeom prst="rect">
            <a:avLst/>
          </a:prstGeom>
          <a:noFill/>
        </p:spPr>
      </p:pic>
      <p:sp>
        <p:nvSpPr>
          <p:cNvPr id="5122" name="Rectangle 2"/>
          <p:cNvSpPr>
            <a:spLocks noGrp="1" noChangeArrowheads="1"/>
          </p:cNvSpPr>
          <p:nvPr>
            <p:ph type="ctrTitle" hasCustomPrompt="1"/>
          </p:nvPr>
        </p:nvSpPr>
        <p:spPr>
          <a:xfrm>
            <a:off x="0" y="533400"/>
            <a:ext cx="9144000" cy="1470025"/>
          </a:xfrm>
          <a:noFill/>
        </p:spPr>
        <p:txBody>
          <a:bodyPr/>
          <a:lstStyle>
            <a:lvl1pPr>
              <a:defRPr sz="5000" b="1">
                <a:latin typeface="黑体" panose="02010609060101010101" pitchFamily="2" charset="-122"/>
                <a:ea typeface="黑体" panose="02010609060101010101" pitchFamily="2" charset="-122"/>
              </a:defRPr>
            </a:lvl1pPr>
          </a:lstStyle>
          <a:p>
            <a:r>
              <a:rPr lang="zh-CN" altLang="en-US" dirty="0"/>
              <a:t>黑体、</a:t>
            </a:r>
            <a:r>
              <a:rPr lang="en-US" altLang="zh-CN" dirty="0"/>
              <a:t>50</a:t>
            </a:r>
            <a:r>
              <a:rPr lang="zh-CN" altLang="en-US" dirty="0"/>
              <a:t>号、加粗、白色</a:t>
            </a:r>
            <a:endParaRPr lang="zh-CN" altLang="en-US" dirty="0"/>
          </a:p>
        </p:txBody>
      </p:sp>
      <p:sp>
        <p:nvSpPr>
          <p:cNvPr id="5123" name="Rectangle 3"/>
          <p:cNvSpPr>
            <a:spLocks noGrp="1" noChangeArrowheads="1"/>
          </p:cNvSpPr>
          <p:nvPr>
            <p:ph type="subTitle" idx="1" hasCustomPrompt="1"/>
          </p:nvPr>
        </p:nvSpPr>
        <p:spPr>
          <a:xfrm>
            <a:off x="1371600" y="3886200"/>
            <a:ext cx="6400800" cy="1752600"/>
          </a:xfrm>
        </p:spPr>
        <p:txBody>
          <a:bodyPr/>
          <a:lstStyle>
            <a:lvl1pPr marL="0" indent="0" algn="ctr">
              <a:buFontTx/>
              <a:buNone/>
              <a:defRPr sz="3000" b="1">
                <a:solidFill>
                  <a:srgbClr val="003399"/>
                </a:solidFill>
                <a:latin typeface="黑体" panose="02010609060101010101" pitchFamily="2" charset="-122"/>
                <a:ea typeface="黑体" panose="02010609060101010101" pitchFamily="2" charset="-122"/>
              </a:defRPr>
            </a:lvl1pPr>
          </a:lstStyle>
          <a:p>
            <a:r>
              <a:rPr lang="zh-CN" altLang="en-US" dirty="0"/>
              <a:t>（黑体、</a:t>
            </a:r>
            <a:r>
              <a:rPr lang="en-US" altLang="zh-CN" dirty="0"/>
              <a:t>30</a:t>
            </a:r>
            <a:r>
              <a:rPr lang="zh-CN" altLang="en-US" dirty="0"/>
              <a:t>号、加粗、藏青）</a:t>
            </a:r>
            <a:endParaRPr lang="zh-CN" altLang="en-US" dirty="0"/>
          </a:p>
        </p:txBody>
      </p:sp>
      <p:sp>
        <p:nvSpPr>
          <p:cNvPr id="7" name="Text Box 9"/>
          <p:cNvSpPr txBox="1">
            <a:spLocks noChangeArrowheads="1"/>
          </p:cNvSpPr>
          <p:nvPr userDrawn="1"/>
        </p:nvSpPr>
        <p:spPr bwMode="auto">
          <a:xfrm>
            <a:off x="6215074" y="6304002"/>
            <a:ext cx="2928926" cy="532325"/>
          </a:xfrm>
          <a:prstGeom prst="rect">
            <a:avLst/>
          </a:prstGeom>
          <a:noFill/>
          <a:ln w="9525">
            <a:noFill/>
            <a:miter lim="800000"/>
          </a:ln>
          <a:effectLst/>
        </p:spPr>
        <p:txBody>
          <a:bodyPr wrap="square">
            <a:spAutoFit/>
          </a:bodyPr>
          <a:lstStyle/>
          <a:p>
            <a:pPr algn="ctr">
              <a:lnSpc>
                <a:spcPts val="1800"/>
              </a:lnSpc>
            </a:pPr>
            <a:r>
              <a:rPr lang="zh-CN" altLang="en-US" sz="1400" b="1" dirty="0">
                <a:solidFill>
                  <a:schemeClr val="tx1"/>
                </a:solidFill>
                <a:latin typeface="楷体_GB2312" pitchFamily="49" charset="-122"/>
                <a:ea typeface="楷体_GB2312" pitchFamily="49" charset="-122"/>
              </a:rPr>
              <a:t>中国气象局气象探测中心</a:t>
            </a:r>
            <a:endParaRPr lang="zh-CN" altLang="en-US" sz="1400" b="1" dirty="0">
              <a:solidFill>
                <a:schemeClr val="tx1"/>
              </a:solidFill>
              <a:latin typeface="楷体_GB2312" pitchFamily="49" charset="-122"/>
              <a:ea typeface="楷体_GB2312" pitchFamily="49" charset="-122"/>
            </a:endParaRPr>
          </a:p>
          <a:p>
            <a:pPr algn="ctr">
              <a:lnSpc>
                <a:spcPts val="1800"/>
              </a:lnSpc>
            </a:pPr>
            <a:r>
              <a:rPr lang="en-US" altLang="zh-CN" sz="1200" b="1" dirty="0">
                <a:solidFill>
                  <a:schemeClr val="tx1"/>
                </a:solidFill>
                <a:latin typeface="Times New Roman" panose="02020603050405020304" pitchFamily="18" charset="0"/>
                <a:cs typeface="Times New Roman" panose="02020603050405020304" pitchFamily="18" charset="0"/>
              </a:rPr>
              <a:t>CMA  Meteorological Observation Centre</a:t>
            </a:r>
            <a:endParaRPr lang="en-US" altLang="zh-CN" sz="1200" b="1" dirty="0">
              <a:solidFill>
                <a:schemeClr val="tx1"/>
              </a:solidFill>
              <a:latin typeface="Times New Roman" panose="02020603050405020304" pitchFamily="18" charset="0"/>
              <a:cs typeface="Times New Roman" panose="02020603050405020304" pitchFamily="18" charset="0"/>
            </a:endParaRPr>
          </a:p>
        </p:txBody>
      </p:sp>
      <p:pic>
        <p:nvPicPr>
          <p:cNvPr id="9" name="Picture 11" descr="D:\disk-3\探测中心LOGO.JPG"/>
          <p:cNvPicPr>
            <a:picLocks noChangeAspect="1" noChangeArrowheads="1"/>
          </p:cNvPicPr>
          <p:nvPr userDrawn="1"/>
        </p:nvPicPr>
        <p:blipFill>
          <a:blip r:embed="rId3" cstate="print"/>
          <a:srcRect/>
          <a:stretch>
            <a:fillRect/>
          </a:stretch>
        </p:blipFill>
        <p:spPr bwMode="auto">
          <a:xfrm>
            <a:off x="1" y="6000768"/>
            <a:ext cx="959788" cy="857232"/>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lvl1pPr>
              <a:defRPr sz="3500" b="1">
                <a:latin typeface="黑体" panose="02010609060101010101" pitchFamily="2" charset="-122"/>
                <a:ea typeface="黑体" panose="02010609060101010101" pitchFamily="2" charset="-122"/>
              </a:defRPr>
            </a:lvl1pPr>
          </a:lstStyle>
          <a:p>
            <a:r>
              <a:rPr lang="zh-CN" altLang="en-US" dirty="0"/>
              <a:t>黑体、</a:t>
            </a:r>
            <a:r>
              <a:rPr lang="en-US" altLang="zh-CN" dirty="0"/>
              <a:t>35</a:t>
            </a:r>
            <a:r>
              <a:rPr lang="zh-CN" altLang="en-US" dirty="0"/>
              <a:t>号、加粗、白色</a:t>
            </a:r>
            <a:endParaRPr lang="zh-CN" altLang="en-US" dirty="0"/>
          </a:p>
        </p:txBody>
      </p:sp>
      <p:sp>
        <p:nvSpPr>
          <p:cNvPr id="3" name="内容占位符 2"/>
          <p:cNvSpPr>
            <a:spLocks noGrp="1"/>
          </p:cNvSpPr>
          <p:nvPr>
            <p:ph idx="1" hasCustomPrompt="1"/>
          </p:nvPr>
        </p:nvSpPr>
        <p:spPr/>
        <p:txBody>
          <a:bodyPr/>
          <a:lstStyle>
            <a:lvl1pPr>
              <a:defRPr/>
            </a:lvl1pPr>
          </a:lstStyle>
          <a:p>
            <a:pPr lvl="0"/>
            <a:r>
              <a:rPr lang="zh-CN" altLang="en-US" dirty="0"/>
              <a:t>黑体、</a:t>
            </a:r>
            <a:r>
              <a:rPr lang="en-US" altLang="zh-CN" dirty="0"/>
              <a:t>32</a:t>
            </a:r>
            <a:r>
              <a:rPr lang="zh-CN" altLang="en-US" dirty="0"/>
              <a:t>号、加粗、藏蓝</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bg>
      <p:bgPr>
        <a:blipFill dpi="0" rotWithShape="1">
          <a:blip r:embed="rId2" cstate="print">
            <a:lum/>
          </a:blip>
          <a:srcRect/>
          <a:stretch>
            <a:fillRect t="-9000" b="-9000"/>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29842" y="2505075"/>
            <a:ext cx="3868340"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29150" y="2505075"/>
            <a:ext cx="3887391"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344866" y="396658"/>
            <a:ext cx="7886700" cy="486213"/>
          </a:xfrm>
        </p:spPr>
        <p:txBody>
          <a:bodyPr>
            <a:normAutofit/>
          </a:bodyPr>
          <a:lstStyle>
            <a:lvl1pPr>
              <a:defRPr sz="1800">
                <a:solidFill>
                  <a:srgbClr val="263A6B"/>
                </a:solidFill>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
        <p:nvSpPr>
          <p:cNvPr id="6" name="矩形 5"/>
          <p:cNvSpPr/>
          <p:nvPr userDrawn="1"/>
        </p:nvSpPr>
        <p:spPr>
          <a:xfrm>
            <a:off x="7483642" y="-204952"/>
            <a:ext cx="1660358" cy="7315200"/>
          </a:xfrm>
          <a:prstGeom prst="rect">
            <a:avLst/>
          </a:prstGeom>
          <a:blipFill dpi="0" rotWithShape="1">
            <a:blip r:embed="rId2" cstate="print">
              <a:alphaModFix amt="2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pic>
        <p:nvPicPr>
          <p:cNvPr id="7" name="图片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0" y="-69686"/>
            <a:ext cx="309924" cy="135583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endParaRPr lang="zh-CN" altLang="en-US"/>
          </a:p>
        </p:txBody>
      </p:sp>
      <p:sp>
        <p:nvSpPr>
          <p:cNvPr id="3" name="内容占位符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457200"/>
            <a:ext cx="2949178" cy="1600200"/>
          </a:xfrm>
        </p:spPr>
        <p:txBody>
          <a:bodyPr anchor="b"/>
          <a:lstStyle>
            <a:lvl1pPr>
              <a:defRPr sz="24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365125"/>
            <a:ext cx="1971675"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28650" y="365125"/>
            <a:ext cx="5800725"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pic>
        <p:nvPicPr>
          <p:cNvPr id="5126" name="Picture 6" descr="图片1"/>
          <p:cNvPicPr>
            <a:picLocks noChangeAspect="1" noChangeArrowheads="1"/>
          </p:cNvPicPr>
          <p:nvPr/>
        </p:nvPicPr>
        <p:blipFill>
          <a:blip r:embed="rId2" cstate="print"/>
          <a:srcRect/>
          <a:stretch>
            <a:fillRect/>
          </a:stretch>
        </p:blipFill>
        <p:spPr bwMode="auto">
          <a:xfrm>
            <a:off x="0" y="0"/>
            <a:ext cx="9144000" cy="3644900"/>
          </a:xfrm>
          <a:prstGeom prst="rect">
            <a:avLst/>
          </a:prstGeom>
          <a:noFill/>
        </p:spPr>
      </p:pic>
      <p:sp>
        <p:nvSpPr>
          <p:cNvPr id="5122" name="Rectangle 2"/>
          <p:cNvSpPr>
            <a:spLocks noGrp="1" noChangeArrowheads="1"/>
          </p:cNvSpPr>
          <p:nvPr>
            <p:ph type="ctrTitle" hasCustomPrompt="1"/>
          </p:nvPr>
        </p:nvSpPr>
        <p:spPr>
          <a:xfrm>
            <a:off x="0" y="533403"/>
            <a:ext cx="9144000" cy="1470025"/>
          </a:xfrm>
          <a:noFill/>
        </p:spPr>
        <p:txBody>
          <a:bodyPr/>
          <a:lstStyle>
            <a:lvl1pPr>
              <a:defRPr sz="5000" b="1">
                <a:latin typeface="黑体" panose="02010609060101010101" pitchFamily="2" charset="-122"/>
                <a:ea typeface="黑体" panose="02010609060101010101" pitchFamily="2" charset="-122"/>
              </a:defRPr>
            </a:lvl1pPr>
          </a:lstStyle>
          <a:p>
            <a:r>
              <a:rPr lang="zh-CN" altLang="en-US" dirty="0"/>
              <a:t>黑体、</a:t>
            </a:r>
            <a:r>
              <a:rPr lang="en-US" altLang="zh-CN" dirty="0"/>
              <a:t>50</a:t>
            </a:r>
            <a:r>
              <a:rPr lang="zh-CN" altLang="en-US" dirty="0"/>
              <a:t>号、加粗、白色</a:t>
            </a:r>
            <a:endParaRPr lang="zh-CN" altLang="en-US" dirty="0"/>
          </a:p>
        </p:txBody>
      </p:sp>
      <p:sp>
        <p:nvSpPr>
          <p:cNvPr id="5123" name="Rectangle 3"/>
          <p:cNvSpPr>
            <a:spLocks noGrp="1" noChangeArrowheads="1"/>
          </p:cNvSpPr>
          <p:nvPr>
            <p:ph type="subTitle" idx="1" hasCustomPrompt="1"/>
          </p:nvPr>
        </p:nvSpPr>
        <p:spPr>
          <a:xfrm>
            <a:off x="1371600" y="3886200"/>
            <a:ext cx="6400800" cy="1752600"/>
          </a:xfrm>
        </p:spPr>
        <p:txBody>
          <a:bodyPr/>
          <a:lstStyle>
            <a:lvl1pPr marL="0" indent="0" algn="ctr">
              <a:buFontTx/>
              <a:buNone/>
              <a:defRPr sz="3000" b="1">
                <a:solidFill>
                  <a:srgbClr val="003399"/>
                </a:solidFill>
                <a:latin typeface="黑体" panose="02010609060101010101" pitchFamily="2" charset="-122"/>
                <a:ea typeface="黑体" panose="02010609060101010101" pitchFamily="2" charset="-122"/>
              </a:defRPr>
            </a:lvl1pPr>
          </a:lstStyle>
          <a:p>
            <a:r>
              <a:rPr lang="zh-CN" altLang="en-US" dirty="0"/>
              <a:t>（黑体、</a:t>
            </a:r>
            <a:r>
              <a:rPr lang="en-US" altLang="zh-CN" dirty="0"/>
              <a:t>30</a:t>
            </a:r>
            <a:r>
              <a:rPr lang="zh-CN" altLang="en-US" dirty="0"/>
              <a:t>号、加粗、藏青）</a:t>
            </a:r>
            <a:endParaRPr lang="zh-CN" altLang="en-US" dirty="0"/>
          </a:p>
        </p:txBody>
      </p:sp>
      <p:sp>
        <p:nvSpPr>
          <p:cNvPr id="7" name="Text Box 9"/>
          <p:cNvSpPr txBox="1">
            <a:spLocks noChangeArrowheads="1"/>
          </p:cNvSpPr>
          <p:nvPr userDrawn="1"/>
        </p:nvSpPr>
        <p:spPr bwMode="auto">
          <a:xfrm>
            <a:off x="6215074" y="6304003"/>
            <a:ext cx="2928926" cy="553998"/>
          </a:xfrm>
          <a:prstGeom prst="rect">
            <a:avLst/>
          </a:prstGeom>
          <a:noFill/>
          <a:ln w="9525">
            <a:noFill/>
            <a:miter lim="800000"/>
          </a:ln>
          <a:effectLst/>
        </p:spPr>
        <p:txBody>
          <a:bodyPr wrap="square">
            <a:spAutoFit/>
          </a:bodyPr>
          <a:lstStyle/>
          <a:p>
            <a:pPr algn="ctr">
              <a:lnSpc>
                <a:spcPts val="1800"/>
              </a:lnSpc>
            </a:pPr>
            <a:r>
              <a:rPr lang="zh-CN" altLang="en-US" sz="1400" b="1" dirty="0">
                <a:solidFill>
                  <a:srgbClr val="000000"/>
                </a:solidFill>
                <a:latin typeface="楷体_GB2312" pitchFamily="49" charset="-122"/>
                <a:ea typeface="楷体_GB2312" pitchFamily="49" charset="-122"/>
              </a:rPr>
              <a:t>中国气象局气象探测中心</a:t>
            </a:r>
            <a:endParaRPr lang="zh-CN" altLang="en-US" sz="1400" b="1" dirty="0">
              <a:solidFill>
                <a:srgbClr val="000000"/>
              </a:solidFill>
              <a:latin typeface="楷体_GB2312" pitchFamily="49" charset="-122"/>
              <a:ea typeface="楷体_GB2312" pitchFamily="49" charset="-122"/>
            </a:endParaRPr>
          </a:p>
          <a:p>
            <a:pPr algn="ctr">
              <a:lnSpc>
                <a:spcPts val="1800"/>
              </a:lnSpc>
            </a:pPr>
            <a:r>
              <a:rPr lang="en-US" altLang="zh-CN" sz="1200" b="1" dirty="0">
                <a:solidFill>
                  <a:srgbClr val="000000"/>
                </a:solidFill>
                <a:latin typeface="Times New Roman" panose="02020603050405020304" pitchFamily="18" charset="0"/>
                <a:cs typeface="Times New Roman" panose="02020603050405020304" pitchFamily="18" charset="0"/>
              </a:rPr>
              <a:t>CMA  Meteorological Observation Centre</a:t>
            </a:r>
            <a:endParaRPr lang="en-US" altLang="zh-CN" sz="1200" b="1" dirty="0">
              <a:solidFill>
                <a:srgbClr val="000000"/>
              </a:solidFill>
              <a:latin typeface="Times New Roman" panose="02020603050405020304" pitchFamily="18" charset="0"/>
              <a:cs typeface="Times New Roman" panose="02020603050405020304" pitchFamily="18" charset="0"/>
            </a:endParaRPr>
          </a:p>
        </p:txBody>
      </p:sp>
      <p:pic>
        <p:nvPicPr>
          <p:cNvPr id="9" name="Picture 11" descr="D:\disk-3\探测中心LOGO.JPG"/>
          <p:cNvPicPr>
            <a:picLocks noChangeAspect="1" noChangeArrowheads="1"/>
          </p:cNvPicPr>
          <p:nvPr userDrawn="1"/>
        </p:nvPicPr>
        <p:blipFill>
          <a:blip r:embed="rId3" cstate="print"/>
          <a:srcRect/>
          <a:stretch>
            <a:fillRect/>
          </a:stretch>
        </p:blipFill>
        <p:spPr bwMode="auto">
          <a:xfrm>
            <a:off x="1" y="6000768"/>
            <a:ext cx="959788" cy="857232"/>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45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p:txBody>
          <a:bodyPr/>
          <a:lstStyle>
            <a:lvl1pPr>
              <a:defRPr sz="3500" b="1">
                <a:latin typeface="黑体" panose="02010609060101010101" pitchFamily="2" charset="-122"/>
                <a:ea typeface="黑体" panose="02010609060101010101" pitchFamily="2" charset="-122"/>
              </a:defRPr>
            </a:lvl1pPr>
          </a:lstStyle>
          <a:p>
            <a:r>
              <a:rPr lang="zh-CN" altLang="en-US" dirty="0"/>
              <a:t>黑体、</a:t>
            </a:r>
            <a:r>
              <a:rPr lang="en-US" altLang="zh-CN" dirty="0"/>
              <a:t>35</a:t>
            </a:r>
            <a:r>
              <a:rPr lang="zh-CN" altLang="en-US" dirty="0"/>
              <a:t>号、加粗、白色</a:t>
            </a:r>
            <a:endParaRPr lang="zh-CN" altLang="en-US" dirty="0"/>
          </a:p>
        </p:txBody>
      </p:sp>
      <p:sp>
        <p:nvSpPr>
          <p:cNvPr id="3" name="内容占位符 2"/>
          <p:cNvSpPr>
            <a:spLocks noGrp="1"/>
          </p:cNvSpPr>
          <p:nvPr>
            <p:ph idx="1" hasCustomPrompt="1"/>
          </p:nvPr>
        </p:nvSpPr>
        <p:spPr/>
        <p:txBody>
          <a:bodyPr/>
          <a:lstStyle>
            <a:lvl1pPr>
              <a:defRPr/>
            </a:lvl1pPr>
          </a:lstStyle>
          <a:p>
            <a:pPr lvl="0"/>
            <a:r>
              <a:rPr lang="zh-CN" altLang="en-US" dirty="0"/>
              <a:t>黑体、</a:t>
            </a:r>
            <a:r>
              <a:rPr lang="en-US" altLang="zh-CN" dirty="0"/>
              <a:t>32</a:t>
            </a:r>
            <a:r>
              <a:rPr lang="zh-CN" altLang="en-US" dirty="0"/>
              <a:t>号、加粗、藏蓝</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9"/>
            <a:ext cx="7886700" cy="2852737"/>
          </a:xfrm>
        </p:spPr>
        <p:txBody>
          <a:bodyPr anchor="b"/>
          <a:lstStyle>
            <a:lvl1pPr>
              <a:defRPr sz="45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628650" y="1825625"/>
            <a:ext cx="38862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4629150" y="1825625"/>
            <a:ext cx="38862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bg>
      <p:bgPr>
        <a:blipFill dpi="0" rotWithShape="1">
          <a:blip r:embed="rId2" cstate="print">
            <a:lum/>
          </a:blip>
          <a:srcRect/>
          <a:stretch>
            <a:fillRect t="-9000" b="-9000"/>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29841" y="365126"/>
            <a:ext cx="78867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629842" y="2505075"/>
            <a:ext cx="3868340"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4629150" y="2505075"/>
            <a:ext cx="3887391"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344866" y="396658"/>
            <a:ext cx="7886700" cy="486213"/>
          </a:xfrm>
        </p:spPr>
        <p:txBody>
          <a:bodyPr>
            <a:normAutofit/>
          </a:bodyPr>
          <a:lstStyle>
            <a:lvl1pPr>
              <a:defRPr sz="1800">
                <a:solidFill>
                  <a:srgbClr val="263A6B"/>
                </a:solidFill>
              </a:defRPr>
            </a:lvl1p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
        <p:nvSpPr>
          <p:cNvPr id="6" name="矩形 5"/>
          <p:cNvSpPr/>
          <p:nvPr userDrawn="1"/>
        </p:nvSpPr>
        <p:spPr>
          <a:xfrm>
            <a:off x="7483642" y="-204952"/>
            <a:ext cx="1660358" cy="7315200"/>
          </a:xfrm>
          <a:prstGeom prst="rect">
            <a:avLst/>
          </a:prstGeom>
          <a:blipFill dpi="0" rotWithShape="1">
            <a:blip r:embed="rId2" cstate="print">
              <a:alphaModFix amt="2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endParaRPr>
          </a:p>
        </p:txBody>
      </p:sp>
      <p:pic>
        <p:nvPicPr>
          <p:cNvPr id="7" name="图片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0" y="-69686"/>
            <a:ext cx="309924" cy="135583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565CE74E-AB26-4998-AD42-012C4C1AD076}"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sldLayout>
</file>

<file path=ppt/slideMasters/_rels/slideMaster1.xml.rels><?xml version="1.0" encoding="UTF-8" standalone="yes"?>
<Relationships xmlns="http://schemas.openxmlformats.org/package/2006/relationships"><Relationship Id="rId4" Type="http://schemas.openxmlformats.org/officeDocument/2006/relationships/theme" Target="../theme/theme1.xml"/><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1.xml"/><Relationship Id="rId8" Type="http://schemas.openxmlformats.org/officeDocument/2006/relationships/slideLayout" Target="../slideLayouts/slideLayout10.xml"/><Relationship Id="rId7" Type="http://schemas.openxmlformats.org/officeDocument/2006/relationships/slideLayout" Target="../slideLayouts/slideLayout9.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3" Type="http://schemas.openxmlformats.org/officeDocument/2006/relationships/slideLayout" Target="../slideLayouts/slideLayout5.xml"/><Relationship Id="rId2" Type="http://schemas.openxmlformats.org/officeDocument/2006/relationships/slideLayout" Target="../slideLayouts/slideLayout4.xml"/><Relationship Id="rId15" Type="http://schemas.openxmlformats.org/officeDocument/2006/relationships/theme" Target="../theme/theme2.xml"/><Relationship Id="rId14" Type="http://schemas.openxmlformats.org/officeDocument/2006/relationships/image" Target="../media/image3.jpeg"/><Relationship Id="rId13" Type="http://schemas.openxmlformats.org/officeDocument/2006/relationships/slideLayout" Target="../slideLayouts/slideLayout15.xml"/><Relationship Id="rId12" Type="http://schemas.openxmlformats.org/officeDocument/2006/relationships/slideLayout" Target="../slideLayouts/slideLayout14.xml"/><Relationship Id="rId11" Type="http://schemas.openxmlformats.org/officeDocument/2006/relationships/slideLayout" Target="../slideLayouts/slideLayout13.xml"/><Relationship Id="rId10" Type="http://schemas.openxmlformats.org/officeDocument/2006/relationships/slideLayout" Target="../slideLayouts/slideLayout12.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4.xml"/><Relationship Id="rId8" Type="http://schemas.openxmlformats.org/officeDocument/2006/relationships/slideLayout" Target="../slideLayouts/slideLayout23.xml"/><Relationship Id="rId7" Type="http://schemas.openxmlformats.org/officeDocument/2006/relationships/slideLayout" Target="../slideLayouts/slideLayout22.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3" Type="http://schemas.openxmlformats.org/officeDocument/2006/relationships/slideLayout" Target="../slideLayouts/slideLayout18.xml"/><Relationship Id="rId2" Type="http://schemas.openxmlformats.org/officeDocument/2006/relationships/slideLayout" Target="../slideLayouts/slideLayout17.xml"/><Relationship Id="rId15" Type="http://schemas.openxmlformats.org/officeDocument/2006/relationships/theme" Target="../theme/theme3.xml"/><Relationship Id="rId14" Type="http://schemas.openxmlformats.org/officeDocument/2006/relationships/image" Target="../media/image3.jpeg"/><Relationship Id="rId13" Type="http://schemas.openxmlformats.org/officeDocument/2006/relationships/slideLayout" Target="../slideLayouts/slideLayout28.xml"/><Relationship Id="rId12" Type="http://schemas.openxmlformats.org/officeDocument/2006/relationships/slideLayout" Target="../slideLayouts/slideLayout27.xml"/><Relationship Id="rId11" Type="http://schemas.openxmlformats.org/officeDocument/2006/relationships/slideLayout" Target="../slideLayouts/slideLayout26.xml"/><Relationship Id="rId10" Type="http://schemas.openxmlformats.org/officeDocument/2006/relationships/slideLayout" Target="../slideLayouts/slideLayout25.xml"/><Relationship Id="rId1"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4" Type="http://schemas.openxmlformats.org/officeDocument/2006/relationships/theme" Target="../theme/theme4.xml"/><Relationship Id="rId3" Type="http://schemas.openxmlformats.org/officeDocument/2006/relationships/image" Target="../media/image2.jpeg"/><Relationship Id="rId2" Type="http://schemas.openxmlformats.org/officeDocument/2006/relationships/slideLayout" Target="../slideLayouts/slideLayout30.xml"/><Relationship Id="rId1"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914400"/>
          </a:xfrm>
          <a:prstGeom prst="rect">
            <a:avLst/>
          </a:prstGeom>
          <a:gradFill rotWithShape="1">
            <a:gsLst>
              <a:gs pos="0">
                <a:srgbClr val="3366CC"/>
              </a:gs>
              <a:gs pos="100000">
                <a:srgbClr val="3366CC">
                  <a:gamma/>
                  <a:shade val="46275"/>
                  <a:invGamma/>
                </a:srgbClr>
              </a:gs>
            </a:gsLst>
            <a:lin ang="5400000" scaled="1"/>
          </a:gradFill>
          <a:ln w="9525">
            <a:noFill/>
            <a:miter lim="800000"/>
          </a:ln>
          <a:effectLst/>
        </p:spPr>
        <p:txBody>
          <a:bodyPr vert="horz" wrap="square" lIns="91440" tIns="45720" rIns="91440" bIns="45720" numCol="1" anchor="ctr" anchorCtr="0" compatLnSpc="1"/>
          <a:lstStyle/>
          <a:p>
            <a:pPr lvl="0"/>
            <a:r>
              <a:rPr lang="zh-CN" altLang="en-US" dirty="0"/>
              <a:t>黑体、</a:t>
            </a:r>
            <a:r>
              <a:rPr lang="en-US" altLang="zh-CN" dirty="0"/>
              <a:t>35</a:t>
            </a:r>
            <a:r>
              <a:rPr lang="zh-CN" altLang="en-US" dirty="0"/>
              <a:t>号、加粗、白色</a:t>
            </a:r>
            <a:endParaRPr lang="zh-CN" altLang="en-US" dirty="0"/>
          </a:p>
        </p:txBody>
      </p:sp>
      <p:sp>
        <p:nvSpPr>
          <p:cNvPr id="1027" name="Rectangle 3"/>
          <p:cNvSpPr>
            <a:spLocks noGrp="1" noChangeArrowheads="1"/>
          </p:cNvSpPr>
          <p:nvPr>
            <p:ph type="body" idx="1"/>
          </p:nvPr>
        </p:nvSpPr>
        <p:spPr bwMode="auto">
          <a:xfrm>
            <a:off x="0" y="990600"/>
            <a:ext cx="9144000" cy="4419600"/>
          </a:xfrm>
          <a:prstGeom prst="rect">
            <a:avLst/>
          </a:prstGeom>
          <a:noFill/>
          <a:ln w="9525">
            <a:noFill/>
            <a:miter lim="800000"/>
          </a:ln>
          <a:effectLst/>
        </p:spPr>
        <p:txBody>
          <a:bodyPr vert="horz" wrap="square" lIns="91440" tIns="45720" rIns="91440" bIns="45720" numCol="1" anchor="t" anchorCtr="0" compatLnSpc="1"/>
          <a:lstStyle/>
          <a:p>
            <a:pPr lvl="0"/>
            <a:r>
              <a:rPr lang="zh-CN" altLang="en-US" dirty="0"/>
              <a:t>黑色、</a:t>
            </a:r>
            <a:r>
              <a:rPr lang="en-US" altLang="zh-CN" dirty="0"/>
              <a:t>32</a:t>
            </a:r>
            <a:r>
              <a:rPr lang="zh-CN" altLang="en-US" dirty="0"/>
              <a:t>号、加粗、藏蓝</a:t>
            </a:r>
            <a:endParaRPr lang="zh-CN" altLang="en-US" dirty="0"/>
          </a:p>
        </p:txBody>
      </p:sp>
      <p:sp>
        <p:nvSpPr>
          <p:cNvPr id="1033" name="Text Box 9"/>
          <p:cNvSpPr txBox="1">
            <a:spLocks noChangeArrowheads="1"/>
          </p:cNvSpPr>
          <p:nvPr/>
        </p:nvSpPr>
        <p:spPr bwMode="auto">
          <a:xfrm>
            <a:off x="6215074" y="6304002"/>
            <a:ext cx="2928926" cy="532325"/>
          </a:xfrm>
          <a:prstGeom prst="rect">
            <a:avLst/>
          </a:prstGeom>
          <a:noFill/>
          <a:ln w="9525">
            <a:noFill/>
            <a:miter lim="800000"/>
          </a:ln>
          <a:effectLst/>
        </p:spPr>
        <p:txBody>
          <a:bodyPr wrap="square">
            <a:spAutoFit/>
          </a:bodyPr>
          <a:lstStyle/>
          <a:p>
            <a:pPr algn="ctr">
              <a:lnSpc>
                <a:spcPts val="1800"/>
              </a:lnSpc>
            </a:pPr>
            <a:r>
              <a:rPr lang="zh-CN" altLang="en-US" sz="1400" b="1" dirty="0">
                <a:solidFill>
                  <a:schemeClr val="tx1"/>
                </a:solidFill>
                <a:latin typeface="楷体_GB2312" pitchFamily="49" charset="-122"/>
                <a:ea typeface="楷体_GB2312" pitchFamily="49" charset="-122"/>
              </a:rPr>
              <a:t>中国气象局气象探测中心</a:t>
            </a:r>
            <a:endParaRPr lang="zh-CN" altLang="en-US" sz="1400" b="1" dirty="0">
              <a:solidFill>
                <a:schemeClr val="tx1"/>
              </a:solidFill>
              <a:latin typeface="楷体_GB2312" pitchFamily="49" charset="-122"/>
              <a:ea typeface="楷体_GB2312" pitchFamily="49" charset="-122"/>
            </a:endParaRPr>
          </a:p>
          <a:p>
            <a:pPr algn="ctr">
              <a:lnSpc>
                <a:spcPts val="1800"/>
              </a:lnSpc>
            </a:pPr>
            <a:r>
              <a:rPr lang="en-US" altLang="zh-CN" sz="1200" b="1" dirty="0">
                <a:solidFill>
                  <a:schemeClr val="tx1"/>
                </a:solidFill>
                <a:latin typeface="Times New Roman" panose="02020603050405020304" pitchFamily="18" charset="0"/>
                <a:cs typeface="Times New Roman" panose="02020603050405020304" pitchFamily="18" charset="0"/>
              </a:rPr>
              <a:t>CMA  Meteorological Observation Centre</a:t>
            </a:r>
            <a:endParaRPr lang="en-US" altLang="zh-CN" sz="1200" b="1" dirty="0">
              <a:solidFill>
                <a:schemeClr val="tx1"/>
              </a:solidFill>
              <a:latin typeface="Times New Roman" panose="02020603050405020304" pitchFamily="18" charset="0"/>
              <a:cs typeface="Times New Roman" panose="02020603050405020304" pitchFamily="18" charset="0"/>
            </a:endParaRPr>
          </a:p>
        </p:txBody>
      </p:sp>
      <p:pic>
        <p:nvPicPr>
          <p:cNvPr id="7" name="Picture 11" descr="D:\disk-3\探测中心LOGO.JPG"/>
          <p:cNvPicPr>
            <a:picLocks noChangeAspect="1" noChangeArrowheads="1"/>
          </p:cNvPicPr>
          <p:nvPr userDrawn="1"/>
        </p:nvPicPr>
        <p:blipFill>
          <a:blip r:embed="rId3" cstate="print"/>
          <a:srcRect/>
          <a:stretch>
            <a:fillRect/>
          </a:stretch>
        </p:blipFill>
        <p:spPr bwMode="auto">
          <a:xfrm>
            <a:off x="0" y="6000768"/>
            <a:ext cx="959788" cy="857232"/>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rtl="0" eaLnBrk="1" fontAlgn="base" hangingPunct="1">
        <a:spcBef>
          <a:spcPct val="0"/>
        </a:spcBef>
        <a:spcAft>
          <a:spcPct val="0"/>
        </a:spcAft>
        <a:defRPr sz="3500" b="1">
          <a:solidFill>
            <a:schemeClr val="bg1"/>
          </a:solidFill>
          <a:latin typeface="黑体" panose="02010609060101010101" pitchFamily="2" charset="-122"/>
          <a:ea typeface="黑体" panose="02010609060101010101" pitchFamily="2" charset="-122"/>
          <a:cs typeface="+mj-cs"/>
        </a:defRPr>
      </a:lvl1pPr>
      <a:lvl2pPr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2pPr>
      <a:lvl3pPr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3pPr>
      <a:lvl4pPr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4pPr>
      <a:lvl5pPr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5pPr>
      <a:lvl6pPr marL="457200"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6pPr>
      <a:lvl7pPr marL="914400"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7pPr>
      <a:lvl8pPr marL="1371600"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8pPr>
      <a:lvl9pPr marL="1828800"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9pPr>
    </p:titleStyle>
    <p:bodyStyle>
      <a:lvl1pPr marL="342900" indent="-342900" algn="l" rtl="0" eaLnBrk="1" fontAlgn="base" hangingPunct="1">
        <a:spcBef>
          <a:spcPct val="20000"/>
        </a:spcBef>
        <a:spcAft>
          <a:spcPct val="0"/>
        </a:spcAft>
        <a:buChar char="•"/>
        <a:defRPr sz="3200" b="1">
          <a:solidFill>
            <a:srgbClr val="003399"/>
          </a:solidFill>
          <a:latin typeface="黑体" panose="02010609060101010101" pitchFamily="2" charset="-122"/>
          <a:ea typeface="黑体" panose="02010609060101010101" pitchFamily="2" charset="-122"/>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t="-9000" b="-9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D997B5FA-0921-464F-AAE1-844C04324D75}" type="datetimeFigureOut">
              <a:rPr lang="zh-CN" altLang="en-US" smtClean="0">
                <a:solidFill>
                  <a:prstClr val="black">
                    <a:tint val="75000"/>
                  </a:prstClr>
                </a:solidFill>
                <a:latin typeface="Arial" panose="020B0604020202020204"/>
                <a:ea typeface="微软雅黑" panose="020B0503020204020204" charset="-122"/>
              </a:rPr>
            </a:fld>
            <a:endParaRPr lang="zh-CN" altLang="en-US">
              <a:solidFill>
                <a:prstClr val="black">
                  <a:tint val="75000"/>
                </a:prstClr>
              </a:solidFill>
              <a:latin typeface="Arial" panose="020B0604020202020204"/>
              <a:ea typeface="微软雅黑" panose="020B0503020204020204" charset="-122"/>
            </a:endParaRPr>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Arial" panose="020B0604020202020204"/>
              <a:ea typeface="微软雅黑" panose="020B0503020204020204" charset="-122"/>
            </a:endParaRPr>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565CE74E-AB26-4998-AD42-012C4C1AD076}" type="slidenum">
              <a:rPr lang="zh-CN" altLang="en-US" smtClean="0">
                <a:solidFill>
                  <a:prstClr val="black">
                    <a:tint val="75000"/>
                  </a:prstClr>
                </a:solidFill>
                <a:latin typeface="Arial" panose="020B0604020202020204"/>
                <a:ea typeface="微软雅黑" panose="020B0503020204020204" charset="-122"/>
              </a:rPr>
            </a:fld>
            <a:endParaRPr lang="zh-CN" altLang="en-US">
              <a:solidFill>
                <a:prstClr val="black">
                  <a:tint val="75000"/>
                </a:prstClr>
              </a:solidFill>
              <a:latin typeface="Arial" panose="020B0604020202020204"/>
              <a:ea typeface="微软雅黑" panose="020B0503020204020204" charset="-122"/>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Lst>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t="-9000" b="-9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D997B5FA-0921-464F-AAE1-844C04324D75}" type="datetimeFigureOut">
              <a:rPr lang="zh-CN" altLang="en-US" smtClean="0">
                <a:solidFill>
                  <a:prstClr val="black">
                    <a:tint val="75000"/>
                  </a:prstClr>
                </a:solidFill>
                <a:latin typeface="Arial" panose="020B0604020202020204"/>
                <a:ea typeface="微软雅黑" panose="020B0503020204020204" charset="-122"/>
              </a:rPr>
            </a:fld>
            <a:endParaRPr lang="zh-CN" altLang="en-US">
              <a:solidFill>
                <a:prstClr val="black">
                  <a:tint val="75000"/>
                </a:prstClr>
              </a:solidFill>
              <a:latin typeface="Arial" panose="020B0604020202020204"/>
              <a:ea typeface="微软雅黑" panose="020B0503020204020204" charset="-122"/>
            </a:endParaRPr>
          </a:p>
        </p:txBody>
      </p:sp>
      <p:sp>
        <p:nvSpPr>
          <p:cNvPr id="5" name="页脚占位符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Arial" panose="020B0604020202020204"/>
              <a:ea typeface="微软雅黑" panose="020B0503020204020204" charset="-122"/>
            </a:endParaRPr>
          </a:p>
        </p:txBody>
      </p:sp>
      <p:sp>
        <p:nvSpPr>
          <p:cNvPr id="6" name="灯片编号占位符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565CE74E-AB26-4998-AD42-012C4C1AD076}" type="slidenum">
              <a:rPr lang="zh-CN" altLang="en-US" smtClean="0">
                <a:solidFill>
                  <a:prstClr val="black">
                    <a:tint val="75000"/>
                  </a:prstClr>
                </a:solidFill>
                <a:latin typeface="Arial" panose="020B0604020202020204"/>
                <a:ea typeface="微软雅黑" panose="020B0503020204020204" charset="-122"/>
              </a:rPr>
            </a:fld>
            <a:endParaRPr lang="zh-CN" altLang="en-US">
              <a:solidFill>
                <a:prstClr val="black">
                  <a:tint val="75000"/>
                </a:prstClr>
              </a:solidFill>
              <a:latin typeface="Arial" panose="020B0604020202020204"/>
              <a:ea typeface="微软雅黑" panose="020B0503020204020204" charset="-122"/>
            </a:endParaRPr>
          </a:p>
        </p:txBody>
      </p:sp>
    </p:spTree>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Lst>
  <mc:AlternateContent xmlns:mc="http://schemas.openxmlformats.org/markup-compatibility/2006">
    <mc:Choice xmlns:p14="http://schemas.microsoft.com/office/powerpoint/2010/main" Requires="p14">
      <p:transition spd="slow" p14:dur="1500" advTm="0">
        <p:random/>
      </p:transition>
    </mc:Choice>
    <mc:Fallback>
      <p:transition spd="slow" advTm="0">
        <p:random/>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914400"/>
          </a:xfrm>
          <a:prstGeom prst="rect">
            <a:avLst/>
          </a:prstGeom>
          <a:gradFill rotWithShape="1">
            <a:gsLst>
              <a:gs pos="0">
                <a:srgbClr val="3366CC"/>
              </a:gs>
              <a:gs pos="100000">
                <a:srgbClr val="3366CC">
                  <a:gamma/>
                  <a:shade val="46275"/>
                  <a:invGamma/>
                </a:srgbClr>
              </a:gs>
            </a:gsLst>
            <a:lin ang="5400000" scaled="1"/>
          </a:gradFill>
          <a:ln w="9525">
            <a:noFill/>
            <a:miter lim="800000"/>
          </a:ln>
          <a:effectLst/>
        </p:spPr>
        <p:txBody>
          <a:bodyPr vert="horz" wrap="square" lIns="91440" tIns="45720" rIns="91440" bIns="45720" numCol="1" anchor="ctr" anchorCtr="0" compatLnSpc="1"/>
          <a:lstStyle/>
          <a:p>
            <a:pPr lvl="0"/>
            <a:r>
              <a:rPr lang="zh-CN" altLang="en-US" dirty="0"/>
              <a:t>黑体、</a:t>
            </a:r>
            <a:r>
              <a:rPr lang="en-US" altLang="zh-CN" dirty="0"/>
              <a:t>35</a:t>
            </a:r>
            <a:r>
              <a:rPr lang="zh-CN" altLang="en-US" dirty="0"/>
              <a:t>号、加粗、白色</a:t>
            </a:r>
            <a:endParaRPr lang="zh-CN" altLang="en-US" dirty="0"/>
          </a:p>
        </p:txBody>
      </p:sp>
      <p:sp>
        <p:nvSpPr>
          <p:cNvPr id="1027" name="Rectangle 3"/>
          <p:cNvSpPr>
            <a:spLocks noGrp="1" noChangeArrowheads="1"/>
          </p:cNvSpPr>
          <p:nvPr>
            <p:ph type="body" idx="1"/>
          </p:nvPr>
        </p:nvSpPr>
        <p:spPr bwMode="auto">
          <a:xfrm>
            <a:off x="0" y="990600"/>
            <a:ext cx="9144000" cy="4419600"/>
          </a:xfrm>
          <a:prstGeom prst="rect">
            <a:avLst/>
          </a:prstGeom>
          <a:noFill/>
          <a:ln w="9525">
            <a:noFill/>
            <a:miter lim="800000"/>
          </a:ln>
          <a:effectLst/>
        </p:spPr>
        <p:txBody>
          <a:bodyPr vert="horz" wrap="square" lIns="91440" tIns="45720" rIns="91440" bIns="45720" numCol="1" anchor="t" anchorCtr="0" compatLnSpc="1"/>
          <a:lstStyle/>
          <a:p>
            <a:pPr lvl="0"/>
            <a:r>
              <a:rPr lang="zh-CN" altLang="en-US" dirty="0"/>
              <a:t>黑色、</a:t>
            </a:r>
            <a:r>
              <a:rPr lang="en-US" altLang="zh-CN" dirty="0"/>
              <a:t>32</a:t>
            </a:r>
            <a:r>
              <a:rPr lang="zh-CN" altLang="en-US" dirty="0"/>
              <a:t>号、加粗、藏蓝</a:t>
            </a:r>
            <a:endParaRPr lang="zh-CN" altLang="en-US" dirty="0"/>
          </a:p>
        </p:txBody>
      </p:sp>
      <p:sp>
        <p:nvSpPr>
          <p:cNvPr id="1033" name="Text Box 9"/>
          <p:cNvSpPr txBox="1">
            <a:spLocks noChangeArrowheads="1"/>
          </p:cNvSpPr>
          <p:nvPr/>
        </p:nvSpPr>
        <p:spPr bwMode="auto">
          <a:xfrm>
            <a:off x="6215074" y="6304003"/>
            <a:ext cx="2928926" cy="553998"/>
          </a:xfrm>
          <a:prstGeom prst="rect">
            <a:avLst/>
          </a:prstGeom>
          <a:noFill/>
          <a:ln w="9525">
            <a:noFill/>
            <a:miter lim="800000"/>
          </a:ln>
          <a:effectLst/>
        </p:spPr>
        <p:txBody>
          <a:bodyPr wrap="square">
            <a:spAutoFit/>
          </a:bodyPr>
          <a:lstStyle/>
          <a:p>
            <a:pPr algn="ctr">
              <a:lnSpc>
                <a:spcPts val="1800"/>
              </a:lnSpc>
            </a:pPr>
            <a:r>
              <a:rPr lang="zh-CN" altLang="en-US" sz="1400" b="1" dirty="0">
                <a:solidFill>
                  <a:srgbClr val="000000"/>
                </a:solidFill>
                <a:latin typeface="楷体_GB2312" pitchFamily="49" charset="-122"/>
                <a:ea typeface="楷体_GB2312" pitchFamily="49" charset="-122"/>
              </a:rPr>
              <a:t>中国气象局气象探测中心</a:t>
            </a:r>
            <a:endParaRPr lang="zh-CN" altLang="en-US" sz="1400" b="1" dirty="0">
              <a:solidFill>
                <a:srgbClr val="000000"/>
              </a:solidFill>
              <a:latin typeface="楷体_GB2312" pitchFamily="49" charset="-122"/>
              <a:ea typeface="楷体_GB2312" pitchFamily="49" charset="-122"/>
            </a:endParaRPr>
          </a:p>
          <a:p>
            <a:pPr algn="ctr">
              <a:lnSpc>
                <a:spcPts val="1800"/>
              </a:lnSpc>
            </a:pPr>
            <a:r>
              <a:rPr lang="en-US" altLang="zh-CN" sz="1200" b="1" dirty="0">
                <a:solidFill>
                  <a:srgbClr val="000000"/>
                </a:solidFill>
                <a:latin typeface="Times New Roman" panose="02020603050405020304" pitchFamily="18" charset="0"/>
                <a:cs typeface="Times New Roman" panose="02020603050405020304" pitchFamily="18" charset="0"/>
              </a:rPr>
              <a:t>CMA  Meteorological Observation Centre</a:t>
            </a:r>
            <a:endParaRPr lang="en-US" altLang="zh-CN" sz="1200" b="1" dirty="0">
              <a:solidFill>
                <a:srgbClr val="000000"/>
              </a:solidFill>
              <a:latin typeface="Times New Roman" panose="02020603050405020304" pitchFamily="18" charset="0"/>
              <a:cs typeface="Times New Roman" panose="02020603050405020304" pitchFamily="18" charset="0"/>
            </a:endParaRPr>
          </a:p>
        </p:txBody>
      </p:sp>
      <p:pic>
        <p:nvPicPr>
          <p:cNvPr id="7" name="Picture 11" descr="D:\disk-3\探测中心LOGO.JPG"/>
          <p:cNvPicPr>
            <a:picLocks noChangeAspect="1" noChangeArrowheads="1"/>
          </p:cNvPicPr>
          <p:nvPr userDrawn="1"/>
        </p:nvPicPr>
        <p:blipFill>
          <a:blip r:embed="rId3" cstate="print"/>
          <a:srcRect/>
          <a:stretch>
            <a:fillRect/>
          </a:stretch>
        </p:blipFill>
        <p:spPr bwMode="auto">
          <a:xfrm>
            <a:off x="0" y="6000768"/>
            <a:ext cx="959788" cy="857232"/>
          </a:xfrm>
          <a:prstGeom prst="rect">
            <a:avLst/>
          </a:prstGeom>
          <a:noFill/>
        </p:spPr>
      </p:pic>
    </p:spTree>
  </p:cSld>
  <p:clrMap bg1="lt1" tx1="dk1" bg2="lt2" tx2="dk2" accent1="accent1" accent2="accent2" accent3="accent3" accent4="accent4" accent5="accent5" accent6="accent6" hlink="hlink" folHlink="folHlink"/>
  <p:sldLayoutIdLst>
    <p:sldLayoutId id="2147483680" r:id="rId1"/>
    <p:sldLayoutId id="2147483681" r:id="rId2"/>
  </p:sldLayoutIdLst>
  <p:txStyles>
    <p:titleStyle>
      <a:lvl1pPr algn="l" rtl="0" eaLnBrk="1" fontAlgn="base" hangingPunct="1">
        <a:spcBef>
          <a:spcPct val="0"/>
        </a:spcBef>
        <a:spcAft>
          <a:spcPct val="0"/>
        </a:spcAft>
        <a:defRPr sz="3500" b="1">
          <a:solidFill>
            <a:schemeClr val="bg1"/>
          </a:solidFill>
          <a:latin typeface="黑体" panose="02010609060101010101" pitchFamily="2" charset="-122"/>
          <a:ea typeface="黑体" panose="02010609060101010101" pitchFamily="2" charset="-122"/>
          <a:cs typeface="+mj-cs"/>
        </a:defRPr>
      </a:lvl1pPr>
      <a:lvl2pPr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2pPr>
      <a:lvl3pPr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3pPr>
      <a:lvl4pPr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4pPr>
      <a:lvl5pPr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5pPr>
      <a:lvl6pPr marL="457200"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6pPr>
      <a:lvl7pPr marL="914400"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7pPr>
      <a:lvl8pPr marL="1371600"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8pPr>
      <a:lvl9pPr marL="1828800" algn="l" rtl="0" eaLnBrk="1" fontAlgn="base" hangingPunct="1">
        <a:spcBef>
          <a:spcPct val="0"/>
        </a:spcBef>
        <a:spcAft>
          <a:spcPct val="0"/>
        </a:spcAft>
        <a:defRPr sz="2400">
          <a:solidFill>
            <a:schemeClr val="bg1"/>
          </a:solidFill>
          <a:latin typeface="Arial" panose="020B0604020202020204" pitchFamily="34" charset="0"/>
          <a:ea typeface="宋体" panose="02010600030101010101" pitchFamily="2" charset="-122"/>
        </a:defRPr>
      </a:lvl9pPr>
    </p:titleStyle>
    <p:bodyStyle>
      <a:lvl1pPr marL="342900" indent="-342900" algn="l" rtl="0" eaLnBrk="1" fontAlgn="base" hangingPunct="1">
        <a:spcBef>
          <a:spcPct val="20000"/>
        </a:spcBef>
        <a:spcAft>
          <a:spcPct val="0"/>
        </a:spcAft>
        <a:buChar char="•"/>
        <a:defRPr sz="3200" b="1">
          <a:solidFill>
            <a:srgbClr val="003399"/>
          </a:solidFill>
          <a:latin typeface="黑体" panose="02010609060101010101" pitchFamily="2" charset="-122"/>
          <a:ea typeface="黑体" panose="02010609060101010101" pitchFamily="2" charset="-122"/>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9" Type="http://schemas.openxmlformats.org/officeDocument/2006/relationships/diagramColors" Target="../diagrams/colors2.xml"/><Relationship Id="rId8" Type="http://schemas.openxmlformats.org/officeDocument/2006/relationships/diagramQuickStyle" Target="../diagrams/quickStyle2.xml"/><Relationship Id="rId7" Type="http://schemas.openxmlformats.org/officeDocument/2006/relationships/diagramLayout" Target="../diagrams/layout2.xml"/><Relationship Id="rId6" Type="http://schemas.openxmlformats.org/officeDocument/2006/relationships/diagramData" Target="../diagrams/data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1" Type="http://schemas.openxmlformats.org/officeDocument/2006/relationships/slideLayout" Target="../slideLayouts/slideLayout2.xml"/><Relationship Id="rId20" Type="http://schemas.microsoft.com/office/2007/relationships/diagramDrawing" Target="../diagrams/drawing4.xml"/><Relationship Id="rId2" Type="http://schemas.openxmlformats.org/officeDocument/2006/relationships/diagramLayout" Target="../diagrams/layout1.xml"/><Relationship Id="rId19" Type="http://schemas.openxmlformats.org/officeDocument/2006/relationships/diagramColors" Target="../diagrams/colors4.xml"/><Relationship Id="rId18" Type="http://schemas.openxmlformats.org/officeDocument/2006/relationships/diagramQuickStyle" Target="../diagrams/quickStyle4.xml"/><Relationship Id="rId17" Type="http://schemas.openxmlformats.org/officeDocument/2006/relationships/diagramLayout" Target="../diagrams/layout4.xml"/><Relationship Id="rId16" Type="http://schemas.openxmlformats.org/officeDocument/2006/relationships/diagramData" Target="../diagrams/data4.xml"/><Relationship Id="rId15" Type="http://schemas.microsoft.com/office/2007/relationships/diagramDrawing" Target="../diagrams/drawing3.xml"/><Relationship Id="rId14" Type="http://schemas.openxmlformats.org/officeDocument/2006/relationships/diagramColors" Target="../diagrams/colors3.xml"/><Relationship Id="rId13" Type="http://schemas.openxmlformats.org/officeDocument/2006/relationships/diagramQuickStyle" Target="../diagrams/quickStyle3.xml"/><Relationship Id="rId12" Type="http://schemas.openxmlformats.org/officeDocument/2006/relationships/diagramLayout" Target="../diagrams/layout3.xml"/><Relationship Id="rId11" Type="http://schemas.openxmlformats.org/officeDocument/2006/relationships/diagramData" Target="../diagrams/data3.xml"/><Relationship Id="rId10" Type="http://schemas.microsoft.com/office/2007/relationships/diagramDrawing" Target="../diagrams/drawing2.xml"/><Relationship Id="rId1"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1.png"/><Relationship Id="rId1"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2.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5.xml"/><Relationship Id="rId4" Type="http://schemas.openxmlformats.org/officeDocument/2006/relationships/diagramColors" Target="../diagrams/colors5.xml"/><Relationship Id="rId3" Type="http://schemas.openxmlformats.org/officeDocument/2006/relationships/diagramQuickStyle" Target="../diagrams/quickStyle5.xml"/><Relationship Id="rId2" Type="http://schemas.openxmlformats.org/officeDocument/2006/relationships/diagramLayout" Target="../diagrams/layout5.xml"/><Relationship Id="rId1" Type="http://schemas.openxmlformats.org/officeDocument/2006/relationships/diagramData" Target="../diagrams/data5.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image" Target="../media/image10.png"/><Relationship Id="rId6" Type="http://schemas.openxmlformats.org/officeDocument/2006/relationships/image" Target="../media/image9.png"/><Relationship Id="rId5" Type="http://schemas.microsoft.com/office/2007/relationships/diagramDrawing" Target="../diagrams/drawing6.xml"/><Relationship Id="rId4" Type="http://schemas.openxmlformats.org/officeDocument/2006/relationships/diagramColors" Target="../diagrams/colors6.xml"/><Relationship Id="rId3" Type="http://schemas.openxmlformats.org/officeDocument/2006/relationships/diagramQuickStyle" Target="../diagrams/quickStyle6.xml"/><Relationship Id="rId2" Type="http://schemas.openxmlformats.org/officeDocument/2006/relationships/diagramLayout" Target="../diagrams/layout6.xml"/><Relationship Id="rId1" Type="http://schemas.openxmlformats.org/officeDocument/2006/relationships/diagramData" Target="../diagrams/data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4142" y="1238895"/>
            <a:ext cx="9144000" cy="1470025"/>
          </a:xfrm>
        </p:spPr>
        <p:txBody>
          <a:bodyPr/>
          <a:lstStyle/>
          <a:p>
            <a:pPr algn="ctr"/>
            <a:r>
              <a:rPr lang="zh-CN" altLang="en-US" sz="6600" dirty="0">
                <a:solidFill>
                  <a:schemeClr val="accent3"/>
                </a:solidFill>
                <a:latin typeface="隶书" panose="02010509060101010101" pitchFamily="49" charset="-122"/>
                <a:ea typeface="隶书" panose="02010509060101010101" pitchFamily="49" charset="-122"/>
              </a:rPr>
              <a:t>综合气象观测业务运行</a:t>
            </a:r>
            <a:br>
              <a:rPr lang="en-US" altLang="zh-CN" sz="6600" dirty="0">
                <a:solidFill>
                  <a:schemeClr val="accent3"/>
                </a:solidFill>
                <a:latin typeface="隶书" panose="02010509060101010101" pitchFamily="49" charset="-122"/>
                <a:ea typeface="隶书" panose="02010509060101010101" pitchFamily="49" charset="-122"/>
              </a:rPr>
            </a:br>
            <a:r>
              <a:rPr lang="zh-CN" altLang="en-US" sz="6600" dirty="0">
                <a:solidFill>
                  <a:schemeClr val="accent3"/>
                </a:solidFill>
                <a:latin typeface="隶书" panose="02010509060101010101" pitchFamily="49" charset="-122"/>
                <a:ea typeface="隶书" panose="02010509060101010101" pitchFamily="49" charset="-122"/>
              </a:rPr>
              <a:t>信息化平台介绍</a:t>
            </a:r>
            <a:br>
              <a:rPr lang="en-US" altLang="zh-CN" sz="6600" dirty="0">
                <a:solidFill>
                  <a:schemeClr val="accent3"/>
                </a:solidFill>
                <a:latin typeface="隶书" panose="02010509060101010101" pitchFamily="49" charset="-122"/>
                <a:ea typeface="隶书" panose="02010509060101010101" pitchFamily="49" charset="-122"/>
              </a:rPr>
            </a:br>
            <a:r>
              <a:rPr lang="zh-CN" altLang="en-US" sz="6600" dirty="0">
                <a:solidFill>
                  <a:schemeClr val="accent3"/>
                </a:solidFill>
                <a:latin typeface="隶书" panose="02010509060101010101" pitchFamily="49" charset="-122"/>
                <a:ea typeface="隶书" panose="02010509060101010101" pitchFamily="49" charset="-122"/>
              </a:rPr>
              <a:t>仓储供应管理</a:t>
            </a:r>
            <a:endParaRPr lang="zh-CN" altLang="en-US" sz="6600" dirty="0">
              <a:solidFill>
                <a:schemeClr val="accent3"/>
              </a:solidFill>
              <a:latin typeface="隶书" panose="02010509060101010101" pitchFamily="49" charset="-122"/>
              <a:ea typeface="隶书" panose="02010509060101010101" pitchFamily="49" charset="-122"/>
            </a:endParaRPr>
          </a:p>
        </p:txBody>
      </p:sp>
      <p:sp>
        <p:nvSpPr>
          <p:cNvPr id="3" name="副标题 2"/>
          <p:cNvSpPr>
            <a:spLocks noGrp="1"/>
          </p:cNvSpPr>
          <p:nvPr>
            <p:ph type="subTitle" idx="1"/>
          </p:nvPr>
        </p:nvSpPr>
        <p:spPr>
          <a:xfrm>
            <a:off x="1371600" y="4034996"/>
            <a:ext cx="6400800" cy="1752600"/>
          </a:xfrm>
        </p:spPr>
        <p:txBody>
          <a:bodyPr anchor="ctr"/>
          <a:lstStyle/>
          <a:p>
            <a:r>
              <a:rPr lang="zh-CN" altLang="en-US" sz="3600" dirty="0">
                <a:latin typeface="隶书" panose="02010509060101010101" pitchFamily="49" charset="-122"/>
                <a:ea typeface="隶书" panose="02010509060101010101" pitchFamily="49" charset="-122"/>
              </a:rPr>
              <a:t>气象装备保障室</a:t>
            </a:r>
            <a:endParaRPr lang="en-US" altLang="zh-CN" sz="3600" dirty="0">
              <a:latin typeface="隶书" panose="02010509060101010101" pitchFamily="49" charset="-122"/>
              <a:ea typeface="隶书" panose="02010509060101010101" pitchFamily="49" charset="-122"/>
            </a:endParaRPr>
          </a:p>
          <a:p>
            <a:r>
              <a:rPr lang="en-US" altLang="zh-CN" sz="3600" dirty="0">
                <a:latin typeface="隶书" panose="02010509060101010101" pitchFamily="49" charset="-122"/>
                <a:ea typeface="隶书" panose="02010509060101010101" pitchFamily="49" charset="-122"/>
              </a:rPr>
              <a:t>2020</a:t>
            </a:r>
            <a:r>
              <a:rPr lang="zh-CN" altLang="en-US" sz="3600" dirty="0">
                <a:latin typeface="隶书" panose="02010509060101010101" pitchFamily="49" charset="-122"/>
                <a:ea typeface="隶书" panose="02010509060101010101" pitchFamily="49" charset="-122"/>
              </a:rPr>
              <a:t>年</a:t>
            </a:r>
            <a:r>
              <a:rPr lang="en-US" altLang="zh-CN" sz="3600" dirty="0">
                <a:latin typeface="隶书" panose="02010509060101010101" pitchFamily="49" charset="-122"/>
                <a:ea typeface="隶书" panose="02010509060101010101" pitchFamily="49" charset="-122"/>
              </a:rPr>
              <a:t>10</a:t>
            </a:r>
            <a:r>
              <a:rPr lang="zh-CN" altLang="en-US" sz="3600" dirty="0">
                <a:latin typeface="隶书" panose="02010509060101010101" pitchFamily="49" charset="-122"/>
                <a:ea typeface="隶书" panose="02010509060101010101" pitchFamily="49" charset="-122"/>
              </a:rPr>
              <a:t>月</a:t>
            </a:r>
            <a:r>
              <a:rPr lang="en-US" altLang="zh-CN" sz="3600" dirty="0">
                <a:latin typeface="隶书" panose="02010509060101010101" pitchFamily="49" charset="-122"/>
                <a:ea typeface="隶书" panose="02010509060101010101" pitchFamily="49" charset="-122"/>
              </a:rPr>
              <a:t>15</a:t>
            </a:r>
            <a:r>
              <a:rPr lang="zh-CN" altLang="en-US" sz="3600" dirty="0">
                <a:latin typeface="隶书" panose="02010509060101010101" pitchFamily="49" charset="-122"/>
                <a:ea typeface="隶书" panose="02010509060101010101" pitchFamily="49" charset="-122"/>
              </a:rPr>
              <a:t>日</a:t>
            </a:r>
            <a:endParaRPr lang="zh-CN" altLang="en-US" sz="3600" dirty="0">
              <a:latin typeface="隶书" panose="02010509060101010101" pitchFamily="49" charset="-122"/>
              <a:ea typeface="隶书" panose="02010509060101010101" pitchFamily="49"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仓储</a:t>
            </a:r>
            <a:r>
              <a:rPr lang="en-US" altLang="zh-CN">
                <a:sym typeface="+mn-ea"/>
              </a:rPr>
              <a:t>|</a:t>
            </a:r>
            <a:r>
              <a:rPr lang="zh-CN" altLang="en-US">
                <a:sym typeface="+mn-ea"/>
              </a:rPr>
              <a:t>出入库管理</a:t>
            </a:r>
            <a:endParaRPr lang="zh-CN" altLang="en-US">
              <a:sym typeface="+mn-ea"/>
            </a:endParaRPr>
          </a:p>
        </p:txBody>
      </p:sp>
      <p:sp>
        <p:nvSpPr>
          <p:cNvPr id="3" name="内容占位符 2"/>
          <p:cNvSpPr>
            <a:spLocks noGrp="1"/>
          </p:cNvSpPr>
          <p:nvPr>
            <p:ph idx="1"/>
          </p:nvPr>
        </p:nvSpPr>
        <p:spPr>
          <a:xfrm>
            <a:off x="0" y="990600"/>
            <a:ext cx="9144000" cy="5315585"/>
          </a:xfrm>
        </p:spPr>
        <p:txBody>
          <a:bodyPr/>
          <a:p>
            <a:r>
              <a:rPr lang="en-US" altLang="zh-CN" sz="1800"/>
              <a:t>1</a:t>
            </a:r>
            <a:r>
              <a:rPr lang="zh-CN" altLang="en-US" sz="1800"/>
              <a:t>、新建出入库单：仓储供应管理</a:t>
            </a:r>
            <a:r>
              <a:rPr lang="en-US" altLang="zh-CN" sz="1800"/>
              <a:t>-&gt;出入库管理-&gt;</a:t>
            </a:r>
            <a:r>
              <a:rPr lang="zh-CN" altLang="en-US" sz="1800"/>
              <a:t>点击</a:t>
            </a:r>
            <a:r>
              <a:rPr lang="en-US" altLang="zh-CN" sz="1800"/>
              <a:t>&lt;</a:t>
            </a:r>
            <a:r>
              <a:rPr lang="zh-CN" altLang="en-US" sz="1800"/>
              <a:t>新建出入库单</a:t>
            </a:r>
            <a:r>
              <a:rPr lang="en-US" altLang="zh-CN" sz="1800"/>
              <a:t>&gt;</a:t>
            </a:r>
            <a:r>
              <a:rPr lang="zh-CN" altLang="en-US" sz="1800"/>
              <a:t>按钮；新建出入库单按钮的可见权限是在自定义流程中出入库申请里，制单人员中的角色列表所决定的；</a:t>
            </a:r>
            <a:endParaRPr lang="zh-CN" altLang="en-US" sz="1800"/>
          </a:p>
          <a:p>
            <a:endParaRPr lang="zh-CN" altLang="en-US" sz="1800"/>
          </a:p>
          <a:p>
            <a:endParaRPr lang="zh-CN" altLang="en-US" sz="1800"/>
          </a:p>
          <a:p>
            <a:endParaRPr lang="zh-CN" altLang="en-US" sz="1800"/>
          </a:p>
          <a:p>
            <a:pPr marL="0" indent="0" algn="l">
              <a:buNone/>
            </a:pPr>
            <a:r>
              <a:rPr lang="zh-CN" altLang="en-US" sz="1800"/>
              <a:t>   新建出入库单中，可见的仓库列表，在仓库管理中有对应的说明，用户出入库时，那   </a:t>
            </a:r>
            <a:endParaRPr lang="zh-CN" altLang="en-US" sz="1800"/>
          </a:p>
          <a:p>
            <a:pPr marL="0" indent="0">
              <a:buNone/>
            </a:pPr>
            <a:r>
              <a:rPr lang="zh-CN" altLang="en-US" sz="1800"/>
              <a:t>   些仓库可见；</a:t>
            </a:r>
            <a:r>
              <a:rPr lang="en-US" altLang="zh-CN" sz="1800"/>
              <a:t> </a:t>
            </a:r>
            <a:endParaRPr lang="en-US" altLang="zh-CN" sz="1800"/>
          </a:p>
          <a:p>
            <a:r>
              <a:rPr lang="en-US" altLang="zh-CN" sz="1800"/>
              <a:t>2</a:t>
            </a:r>
            <a:r>
              <a:rPr lang="zh-CN" altLang="en-US" sz="1800"/>
              <a:t>、出入库单流程说明：</a:t>
            </a:r>
            <a:endParaRPr lang="zh-CN" altLang="en-US" sz="1800"/>
          </a:p>
          <a:p>
            <a:pPr marL="800100" lvl="1" indent="-342900">
              <a:buChar char="•"/>
            </a:pPr>
            <a:r>
              <a:rPr lang="zh-CN" altLang="en-US" sz="1800">
                <a:solidFill>
                  <a:srgbClr val="003399"/>
                </a:solidFill>
              </a:rPr>
              <a:t>入库流程分为：制单、审批、仓库扫码、结束；</a:t>
            </a:r>
            <a:endParaRPr lang="zh-CN" altLang="en-US" sz="1800">
              <a:solidFill>
                <a:srgbClr val="003399"/>
              </a:solidFill>
            </a:endParaRPr>
          </a:p>
          <a:p>
            <a:pPr marL="1257300" lvl="2" indent="-342900">
              <a:buChar char="•"/>
            </a:pPr>
            <a:r>
              <a:rPr lang="zh-CN" altLang="en-US" sz="1800">
                <a:solidFill>
                  <a:srgbClr val="003399"/>
                </a:solidFill>
              </a:rPr>
              <a:t>制单、审批流程可在自定义流程管理中进行自定义配置，默认初始化配置为：拥有仓储供应管理员的可进行制单、拥有仓储供应管理员的可进行审批；仓库扫码权限为当前入库的仓库管理员进行操作；</a:t>
            </a:r>
            <a:endParaRPr lang="zh-CN" altLang="en-US" sz="1800">
              <a:solidFill>
                <a:srgbClr val="003399"/>
              </a:solidFill>
            </a:endParaRPr>
          </a:p>
          <a:p>
            <a:pPr marL="800100" lvl="1" indent="-342900">
              <a:buChar char="•"/>
            </a:pPr>
            <a:r>
              <a:rPr lang="zh-CN" altLang="en-US" sz="1800">
                <a:solidFill>
                  <a:srgbClr val="003399"/>
                </a:solidFill>
              </a:rPr>
              <a:t>出库流程分为：制单、审批、仓库扫码、物流信息填写、接收人确认接收、结束；</a:t>
            </a:r>
            <a:endParaRPr lang="zh-CN" altLang="en-US" sz="1800">
              <a:solidFill>
                <a:srgbClr val="003399"/>
              </a:solidFill>
            </a:endParaRPr>
          </a:p>
          <a:p>
            <a:pPr marL="1257300" lvl="2" indent="-342900">
              <a:buChar char="•"/>
            </a:pPr>
            <a:r>
              <a:rPr lang="zh-CN" altLang="en-US" sz="1800">
                <a:solidFill>
                  <a:srgbClr val="003399"/>
                </a:solidFill>
              </a:rPr>
              <a:t>制单、审批、仓库扫码流程同入库流程说明一致；物流填写为仓库管理可进行编辑；如果物流为快递运输则需要接收人确认收货后出库单状态则会完成可如果物流为上门取件则提交完后出库单状态则立即会完成</a:t>
            </a:r>
            <a:r>
              <a:rPr lang="en-US" altLang="zh-CN" sz="1800">
                <a:solidFill>
                  <a:srgbClr val="003399"/>
                </a:solidFill>
              </a:rPr>
              <a:t>‘</a:t>
            </a:r>
            <a:endParaRPr lang="zh-CN" altLang="en-US" sz="1800">
              <a:solidFill>
                <a:srgbClr val="003399"/>
              </a:solidFill>
            </a:endParaRPr>
          </a:p>
          <a:p>
            <a:pPr marL="800100" lvl="1" indent="-342900">
              <a:buChar char="•"/>
            </a:pPr>
            <a:endParaRPr lang="zh-CN" altLang="en-US" sz="1800">
              <a:solidFill>
                <a:srgbClr val="003399"/>
              </a:solidFill>
            </a:endParaRPr>
          </a:p>
          <a:p>
            <a:pPr marL="0" indent="0">
              <a:buNone/>
            </a:pPr>
            <a:endParaRPr lang="zh-CN" altLang="en-US" sz="1800">
              <a:solidFill>
                <a:srgbClr val="003399"/>
              </a:solidFill>
            </a:endParaRPr>
          </a:p>
        </p:txBody>
      </p:sp>
      <p:pic>
        <p:nvPicPr>
          <p:cNvPr id="5" name="图片 4"/>
          <p:cNvPicPr>
            <a:picLocks noChangeAspect="1"/>
          </p:cNvPicPr>
          <p:nvPr/>
        </p:nvPicPr>
        <p:blipFill>
          <a:blip r:embed="rId1"/>
          <a:stretch>
            <a:fillRect/>
          </a:stretch>
        </p:blipFill>
        <p:spPr>
          <a:xfrm>
            <a:off x="1183005" y="1722755"/>
            <a:ext cx="6961505" cy="101092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仓储</a:t>
            </a:r>
            <a:r>
              <a:rPr lang="en-US" altLang="zh-CN">
                <a:sym typeface="+mn-ea"/>
              </a:rPr>
              <a:t>|</a:t>
            </a:r>
            <a:r>
              <a:rPr lang="zh-CN" altLang="en-US">
                <a:sym typeface="+mn-ea"/>
              </a:rPr>
              <a:t>编码申请</a:t>
            </a:r>
            <a:endParaRPr lang="zh-CN" altLang="en-US">
              <a:sym typeface="+mn-ea"/>
            </a:endParaRPr>
          </a:p>
        </p:txBody>
      </p:sp>
      <p:sp>
        <p:nvSpPr>
          <p:cNvPr id="5" name="内容占位符 4"/>
          <p:cNvSpPr/>
          <p:nvPr>
            <p:ph idx="1"/>
          </p:nvPr>
        </p:nvSpPr>
        <p:spPr/>
        <p:txBody>
          <a:bodyPr/>
          <a:p>
            <a:r>
              <a:rPr lang="zh-CN" altLang="en-US" sz="1800"/>
              <a:t>但出入库、条码补录时，发现系统中未找到指定型号、厂商的备件信息，可在：仓储供应管理</a:t>
            </a:r>
            <a:r>
              <a:rPr lang="en-US" altLang="zh-CN" sz="1800"/>
              <a:t>-&gt;</a:t>
            </a:r>
            <a:r>
              <a:rPr lang="zh-CN" altLang="en-US" sz="1800"/>
              <a:t>基础数据维护</a:t>
            </a:r>
            <a:r>
              <a:rPr lang="en-US" altLang="zh-CN" sz="1800"/>
              <a:t>-&gt;</a:t>
            </a:r>
            <a:r>
              <a:rPr lang="zh-CN" altLang="en-US" sz="1800"/>
              <a:t>装备编码申请中进行编码的申请；详细操作请看附件</a:t>
            </a:r>
            <a:r>
              <a:rPr lang="en-US" altLang="zh-CN" sz="1800"/>
              <a:t>:</a:t>
            </a:r>
            <a:r>
              <a:rPr lang="zh-CN" altLang="en-US" sz="1800"/>
              <a:t>编码新增申请使用说明文档；</a:t>
            </a:r>
            <a:endParaRPr lang="zh-CN" altLang="en-US" sz="1800"/>
          </a:p>
          <a:p>
            <a:endParaRPr lang="zh-CN" altLang="en-US" sz="1800"/>
          </a:p>
        </p:txBody>
      </p:sp>
      <p:pic>
        <p:nvPicPr>
          <p:cNvPr id="6" name="图片 5"/>
          <p:cNvPicPr>
            <a:picLocks noChangeAspect="1"/>
          </p:cNvPicPr>
          <p:nvPr/>
        </p:nvPicPr>
        <p:blipFill>
          <a:blip r:embed="rId1"/>
          <a:stretch>
            <a:fillRect/>
          </a:stretch>
        </p:blipFill>
        <p:spPr>
          <a:xfrm>
            <a:off x="335280" y="2411730"/>
            <a:ext cx="8474075" cy="2787650"/>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仓储</a:t>
            </a:r>
            <a:r>
              <a:rPr lang="en-US" altLang="zh-CN" dirty="0"/>
              <a:t>|</a:t>
            </a:r>
            <a:r>
              <a:rPr lang="zh-CN" altLang="en-US" dirty="0"/>
              <a:t>装备编码管理</a:t>
            </a:r>
            <a:endParaRPr lang="zh-CN" altLang="en-US" dirty="0"/>
          </a:p>
        </p:txBody>
      </p:sp>
      <p:pic>
        <p:nvPicPr>
          <p:cNvPr id="4" name="内容占位符 3"/>
          <p:cNvPicPr>
            <a:picLocks noGrp="1" noChangeAspect="1"/>
          </p:cNvPicPr>
          <p:nvPr>
            <p:ph idx="1"/>
          </p:nvPr>
        </p:nvPicPr>
        <p:blipFill>
          <a:blip r:embed="rId1" cstate="print"/>
          <a:stretch>
            <a:fillRect/>
          </a:stretch>
        </p:blipFill>
        <p:spPr>
          <a:xfrm>
            <a:off x="152400" y="1484784"/>
            <a:ext cx="8740080" cy="647700"/>
          </a:xfrm>
          <a:prstGeom prst="rect">
            <a:avLst/>
          </a:prstGeom>
          <a:effectLst>
            <a:outerShdw blurRad="50800" dist="38100" dir="5400000" algn="t" rotWithShape="0">
              <a:prstClr val="black">
                <a:alpha val="40000"/>
              </a:prstClr>
            </a:outerShdw>
          </a:effectLst>
        </p:spPr>
      </p:pic>
      <p:pic>
        <p:nvPicPr>
          <p:cNvPr id="5" name="图片 4"/>
          <p:cNvPicPr>
            <a:picLocks noChangeAspect="1"/>
          </p:cNvPicPr>
          <p:nvPr/>
        </p:nvPicPr>
        <p:blipFill>
          <a:blip r:embed="rId2" cstate="print"/>
          <a:stretch>
            <a:fillRect/>
          </a:stretch>
        </p:blipFill>
        <p:spPr>
          <a:xfrm>
            <a:off x="152400" y="2270821"/>
            <a:ext cx="8740080" cy="3750468"/>
          </a:xfrm>
          <a:prstGeom prst="rect">
            <a:avLst/>
          </a:prstGeom>
          <a:effectLst>
            <a:outerShdw blurRad="50800" dist="38100" dir="5400000" algn="t" rotWithShape="0">
              <a:prstClr val="black">
                <a:alpha val="40000"/>
              </a:prstClr>
            </a:outerShdw>
          </a:effectLst>
        </p:spPr>
      </p:pic>
      <p:sp>
        <p:nvSpPr>
          <p:cNvPr id="6" name="文本框 5"/>
          <p:cNvSpPr txBox="1"/>
          <p:nvPr/>
        </p:nvSpPr>
        <p:spPr>
          <a:xfrm>
            <a:off x="152400" y="1107838"/>
            <a:ext cx="1800200" cy="307777"/>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装备编码统一管理</a:t>
            </a:r>
            <a:endParaRPr lang="zh-CN" altLang="en-US" sz="1400" dirty="0">
              <a:solidFill>
                <a:srgbClr val="FFFFFF"/>
              </a:solidFill>
              <a:latin typeface="黑体" panose="02010609060101010101" pitchFamily="2" charset="-122"/>
              <a:ea typeface="黑体" panose="0201060906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仓储</a:t>
            </a:r>
            <a:r>
              <a:rPr lang="en-US" altLang="zh-CN">
                <a:sym typeface="+mn-ea"/>
              </a:rPr>
              <a:t>|</a:t>
            </a:r>
            <a:r>
              <a:rPr lang="zh-CN" altLang="en-US">
                <a:sym typeface="+mn-ea"/>
              </a:rPr>
              <a:t>自定义流程</a:t>
            </a:r>
            <a:endParaRPr lang="zh-CN" altLang="en-US">
              <a:sym typeface="+mn-ea"/>
            </a:endParaRPr>
          </a:p>
        </p:txBody>
      </p:sp>
      <p:sp>
        <p:nvSpPr>
          <p:cNvPr id="3" name="内容占位符 2"/>
          <p:cNvSpPr>
            <a:spLocks noGrp="1"/>
          </p:cNvSpPr>
          <p:nvPr>
            <p:ph idx="1"/>
          </p:nvPr>
        </p:nvSpPr>
        <p:spPr/>
        <p:txBody>
          <a:bodyPr/>
          <a:p>
            <a:r>
              <a:rPr lang="zh-CN" altLang="en-US" sz="1800"/>
              <a:t>使用申请、采购计划、采购申请、入库申请、出库申请可进行本单位的对应的流程节点；</a:t>
            </a:r>
            <a:endParaRPr lang="zh-CN" altLang="en-US" sz="1800"/>
          </a:p>
          <a:p>
            <a:endParaRPr lang="zh-CN" altLang="en-US" sz="1800"/>
          </a:p>
          <a:p>
            <a:endParaRPr lang="zh-CN" altLang="en-US" sz="1800"/>
          </a:p>
          <a:p>
            <a:endParaRPr lang="zh-CN" altLang="en-US" sz="1800"/>
          </a:p>
          <a:p>
            <a:endParaRPr lang="zh-CN" altLang="en-US" sz="1800"/>
          </a:p>
          <a:p>
            <a:endParaRPr lang="zh-CN" altLang="en-US" sz="1800"/>
          </a:p>
          <a:p>
            <a:endParaRPr lang="zh-CN" altLang="en-US" sz="1800"/>
          </a:p>
          <a:p>
            <a:endParaRPr lang="zh-CN" altLang="en-US" sz="1800"/>
          </a:p>
          <a:p>
            <a:endParaRPr lang="zh-CN" altLang="en-US" sz="1800"/>
          </a:p>
          <a:p>
            <a:endParaRPr lang="zh-CN" altLang="en-US" sz="1800"/>
          </a:p>
          <a:p>
            <a:endParaRPr lang="zh-CN" altLang="en-US" sz="1800"/>
          </a:p>
          <a:p>
            <a:r>
              <a:rPr lang="zh-CN" altLang="en-US" sz="1800"/>
              <a:t>图中级别：某一流程类型中，流程节点的说明；角色为当前流程节点的拥有那些角色的用户可进行操作；点击右上角的设置按钮，在弹出框中选择对应的</a:t>
            </a:r>
            <a:r>
              <a:rPr lang="zh-CN" altLang="en-US" sz="1800">
                <a:sym typeface="+mn-ea"/>
              </a:rPr>
              <a:t>角色列表，点击保存即可；</a:t>
            </a:r>
            <a:endParaRPr lang="zh-CN" altLang="en-US" sz="1800"/>
          </a:p>
          <a:p>
            <a:endParaRPr lang="zh-CN" altLang="en-US" sz="1800"/>
          </a:p>
          <a:p>
            <a:endParaRPr lang="zh-CN" altLang="en-US" sz="1800"/>
          </a:p>
        </p:txBody>
      </p:sp>
      <p:pic>
        <p:nvPicPr>
          <p:cNvPr id="4" name="图片 3"/>
          <p:cNvPicPr>
            <a:picLocks noChangeAspect="1"/>
          </p:cNvPicPr>
          <p:nvPr/>
        </p:nvPicPr>
        <p:blipFill>
          <a:blip r:embed="rId1"/>
          <a:stretch>
            <a:fillRect/>
          </a:stretch>
        </p:blipFill>
        <p:spPr>
          <a:xfrm>
            <a:off x="1122680" y="1604010"/>
            <a:ext cx="6585585" cy="285242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仓储</a:t>
            </a:r>
            <a:r>
              <a:rPr lang="en-US" altLang="zh-CN">
                <a:sym typeface="+mn-ea"/>
              </a:rPr>
              <a:t>|</a:t>
            </a:r>
            <a:r>
              <a:rPr lang="zh-CN" altLang="en-US">
                <a:sym typeface="+mn-ea"/>
              </a:rPr>
              <a:t>条码生成</a:t>
            </a:r>
            <a:r>
              <a:rPr lang="zh-CN" altLang="en-US">
                <a:sym typeface="+mn-ea"/>
              </a:rPr>
              <a:t>打印</a:t>
            </a:r>
            <a:endParaRPr lang="zh-CN" altLang="en-US">
              <a:sym typeface="+mn-ea"/>
            </a:endParaRPr>
          </a:p>
        </p:txBody>
      </p:sp>
      <p:sp>
        <p:nvSpPr>
          <p:cNvPr id="3" name="内容占位符 2"/>
          <p:cNvSpPr>
            <a:spLocks noGrp="1"/>
          </p:cNvSpPr>
          <p:nvPr>
            <p:ph idx="1"/>
          </p:nvPr>
        </p:nvSpPr>
        <p:spPr/>
        <p:txBody>
          <a:bodyPr/>
          <a:p>
            <a:endParaRPr lang="en-US" altLang="zh-CN" sz="1800"/>
          </a:p>
          <a:p>
            <a:endParaRPr lang="en-US" altLang="zh-CN" sz="1800"/>
          </a:p>
          <a:p>
            <a:r>
              <a:rPr lang="en-US" altLang="zh-CN" sz="1800"/>
              <a:t>1</a:t>
            </a:r>
            <a:r>
              <a:rPr lang="zh-CN" altLang="en-US" sz="1800"/>
              <a:t>、条码生成打印，首先需要前往个人工作台界面最下方，相关文件下载里找到对应的公网打印程序和内网打印程序进行下载；其中公网打印程序是支持互联网访问系统的；内网打印程序则是气象局内部公开访问</a:t>
            </a:r>
            <a:r>
              <a:rPr lang="en-US" altLang="zh-CN" sz="1800"/>
              <a:t>ip</a:t>
            </a:r>
            <a:r>
              <a:rPr lang="zh-CN" altLang="en-US" sz="1800"/>
              <a:t>方式进行访问，即网页版的访问地址；</a:t>
            </a:r>
            <a:endParaRPr lang="zh-CN" altLang="en-US" sz="1800"/>
          </a:p>
          <a:p>
            <a:r>
              <a:rPr lang="en-US" altLang="zh-CN" sz="1800"/>
              <a:t>2</a:t>
            </a:r>
            <a:r>
              <a:rPr lang="zh-CN" altLang="en-US" sz="1800"/>
              <a:t>、网页版仓储供应管理中的条码生成功能，不适合打印。实际当中，我们应该使用打印程序进行条码的生成和打印；并将条码粘贴到设备上，再进行扫码出入库；</a:t>
            </a:r>
            <a:endParaRPr lang="zh-CN" altLang="en-US" sz="1800"/>
          </a:p>
          <a:p>
            <a:r>
              <a:rPr lang="en-US" altLang="zh-CN" sz="1800"/>
              <a:t>3</a:t>
            </a:r>
            <a:r>
              <a:rPr lang="zh-CN" altLang="en-US" sz="1800"/>
              <a:t>、条码打印程序需要先登录，登录用户名和密码均为平台网页版的登录用户名及密码。登录成功后，我们选择生成并打印条码，进入生成条码界面；</a:t>
            </a:r>
            <a:endParaRPr lang="zh-CN" altLang="en-US" sz="1800"/>
          </a:p>
          <a:p>
            <a:r>
              <a:rPr lang="en-US" altLang="zh-CN" sz="1800"/>
              <a:t>4</a:t>
            </a:r>
            <a:r>
              <a:rPr lang="zh-CN" altLang="en-US" sz="1800"/>
              <a:t>、条码打印，请先查看打印程序中附带的打印机驱动安装说明和使用手册；计算机是否正确安装驱动、是否正确连接打印机等问题；</a:t>
            </a:r>
            <a:endParaRPr lang="zh-CN" altLang="en-US" sz="1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仓储</a:t>
            </a:r>
            <a:r>
              <a:rPr lang="en-US" altLang="zh-CN">
                <a:sym typeface="+mn-ea"/>
              </a:rPr>
              <a:t>|</a:t>
            </a:r>
            <a:r>
              <a:rPr lang="zh-CN" altLang="en-US">
                <a:sym typeface="+mn-ea"/>
              </a:rPr>
              <a:t>地域状态变更</a:t>
            </a:r>
            <a:endParaRPr lang="zh-CN" altLang="en-US">
              <a:sym typeface="+mn-ea"/>
            </a:endParaRPr>
          </a:p>
        </p:txBody>
      </p:sp>
      <p:sp>
        <p:nvSpPr>
          <p:cNvPr id="3" name="内容占位符 2"/>
          <p:cNvSpPr>
            <a:spLocks noGrp="1"/>
          </p:cNvSpPr>
          <p:nvPr>
            <p:ph idx="1"/>
          </p:nvPr>
        </p:nvSpPr>
        <p:spPr/>
        <p:txBody>
          <a:bodyPr/>
          <a:p>
            <a:endParaRPr lang="en-US" altLang="zh-CN"/>
          </a:p>
          <a:p>
            <a:endParaRPr lang="en-US" altLang="zh-CN"/>
          </a:p>
          <a:p>
            <a:r>
              <a:rPr lang="en-US" altLang="zh-CN"/>
              <a:t>1</a:t>
            </a:r>
            <a:r>
              <a:rPr lang="zh-CN" altLang="en-US"/>
              <a:t>、地域状态变更可动态的变更备件的状态、地域属性</a:t>
            </a:r>
            <a:endParaRPr lang="zh-CN" altLang="en-US"/>
          </a:p>
          <a:p>
            <a:r>
              <a:rPr lang="en-US" altLang="zh-CN"/>
              <a:t>2</a:t>
            </a:r>
            <a:r>
              <a:rPr lang="zh-CN" altLang="en-US"/>
              <a:t>、地域状态变更可更改备件的库位信息；</a:t>
            </a:r>
            <a:endParaRPr lang="zh-CN" altLang="en-US"/>
          </a:p>
          <a:p>
            <a:r>
              <a:rPr lang="en-US" altLang="zh-CN"/>
              <a:t>3</a:t>
            </a:r>
            <a:r>
              <a:rPr lang="zh-CN" altLang="en-US"/>
              <a:t>、地域状态变更</a:t>
            </a:r>
            <a:r>
              <a:rPr lang="zh-CN" altLang="en-US"/>
              <a:t>可更改备件关联的仪器信息；</a:t>
            </a:r>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仓储</a:t>
            </a:r>
            <a:r>
              <a:rPr lang="en-US" altLang="zh-CN">
                <a:sym typeface="+mn-ea"/>
              </a:rPr>
              <a:t>|</a:t>
            </a:r>
            <a:r>
              <a:rPr lang="zh-CN" altLang="en-US">
                <a:sym typeface="+mn-ea"/>
              </a:rPr>
              <a:t>综合查询</a:t>
            </a:r>
            <a:endParaRPr lang="en-US" altLang="zh-CN">
              <a:sym typeface="+mn-ea"/>
            </a:endParaRPr>
          </a:p>
        </p:txBody>
      </p:sp>
      <p:sp>
        <p:nvSpPr>
          <p:cNvPr id="3" name="内容占位符 2"/>
          <p:cNvSpPr>
            <a:spLocks noGrp="1"/>
          </p:cNvSpPr>
          <p:nvPr>
            <p:ph idx="1"/>
          </p:nvPr>
        </p:nvSpPr>
        <p:spPr/>
        <p:txBody>
          <a:bodyPr/>
          <a:p>
            <a:endParaRPr lang="en-US" altLang="zh-CN"/>
          </a:p>
          <a:p>
            <a:r>
              <a:rPr lang="en-US" altLang="zh-CN"/>
              <a:t>1</a:t>
            </a:r>
            <a:r>
              <a:rPr lang="zh-CN" altLang="en-US"/>
              <a:t>、综合查询为多个查询条件，查找备件的功能。列表的行信息代表的为某一个具体的备件；</a:t>
            </a:r>
            <a:endParaRPr lang="zh-CN" altLang="en-US"/>
          </a:p>
          <a:p>
            <a:r>
              <a:rPr lang="en-US" altLang="zh-CN"/>
              <a:t>2</a:t>
            </a:r>
            <a:r>
              <a:rPr lang="zh-CN" altLang="en-US"/>
              <a:t>、点击查看某一个备件，可进行编辑该备件的属性信息，包含</a:t>
            </a:r>
            <a:r>
              <a:rPr lang="en-US" altLang="zh-CN"/>
              <a:t>:</a:t>
            </a:r>
            <a:r>
              <a:rPr lang="zh-CN" altLang="en-US"/>
              <a:t>入库价格、出库价格、库位信息、检定周期、检定有效期等备件信息；</a:t>
            </a:r>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仓储</a:t>
            </a:r>
            <a:r>
              <a:rPr lang="en-US" altLang="zh-CN">
                <a:sym typeface="+mn-ea"/>
              </a:rPr>
              <a:t>|</a:t>
            </a:r>
            <a:r>
              <a:rPr lang="zh-CN" altLang="en-US">
                <a:sym typeface="+mn-ea"/>
              </a:rPr>
              <a:t>使用申请</a:t>
            </a:r>
            <a:endParaRPr lang="zh-CN" altLang="en-US">
              <a:sym typeface="+mn-ea"/>
            </a:endParaRPr>
          </a:p>
        </p:txBody>
      </p:sp>
      <p:sp>
        <p:nvSpPr>
          <p:cNvPr id="3" name="内容占位符 2"/>
          <p:cNvSpPr>
            <a:spLocks noGrp="1"/>
          </p:cNvSpPr>
          <p:nvPr>
            <p:ph idx="1"/>
          </p:nvPr>
        </p:nvSpPr>
        <p:spPr/>
        <p:txBody>
          <a:bodyPr/>
          <a:p>
            <a:endParaRPr lang="en-US" altLang="zh-CN" sz="1800"/>
          </a:p>
          <a:p>
            <a:endParaRPr lang="en-US" altLang="zh-CN" sz="1800"/>
          </a:p>
          <a:p>
            <a:r>
              <a:rPr lang="en-US" altLang="zh-CN" sz="1800"/>
              <a:t>1</a:t>
            </a:r>
            <a:r>
              <a:rPr lang="zh-CN" altLang="en-US" sz="1800"/>
              <a:t>、使用申请是向上级单位申请指定备件的使用；在仓储供应管理</a:t>
            </a:r>
            <a:r>
              <a:rPr lang="en-US" altLang="zh-CN" sz="1800"/>
              <a:t>-&gt;</a:t>
            </a:r>
            <a:r>
              <a:rPr lang="zh-CN" altLang="en-US" sz="1800"/>
              <a:t>使用申请中点击新建使用申请按钮；备件级别：分为国家级、省级、市级、县级级别，对应的为向上申请备件的申请单位；其中向国家级申请备件分为大气成分备件和雷达及其它备件类型；</a:t>
            </a:r>
            <a:endParaRPr lang="zh-CN" altLang="en-US" sz="1800"/>
          </a:p>
          <a:p>
            <a:r>
              <a:rPr lang="en-US" altLang="zh-CN" sz="1800"/>
              <a:t>2</a:t>
            </a:r>
            <a:r>
              <a:rPr lang="zh-CN" altLang="en-US" sz="1800"/>
              <a:t>、当上级单位同意申请后，上级单位应新起一个调拨出库单，进行备件的出库。调拨方式可选择根据线上申请直接调拨，选择对应的申请单则会关联到具体的使用申请单；</a:t>
            </a:r>
            <a:endParaRPr lang="zh-CN" altLang="en-US" sz="1800"/>
          </a:p>
          <a:p>
            <a:endParaRPr lang="zh-CN" altLang="en-US" sz="1800"/>
          </a:p>
          <a:p>
            <a:endParaRPr lang="en-US" altLang="zh-CN" sz="1800"/>
          </a:p>
          <a:p>
            <a:endParaRPr lang="en-US" altLang="zh-CN" sz="1800"/>
          </a:p>
          <a:p>
            <a:endParaRPr lang="en-US" altLang="zh-CN" sz="1800"/>
          </a:p>
          <a:p>
            <a:endParaRPr lang="en-US" altLang="zh-CN" sz="1800"/>
          </a:p>
          <a:p>
            <a:r>
              <a:rPr lang="en-US" altLang="zh-CN" sz="1800"/>
              <a:t>3</a:t>
            </a:r>
            <a:r>
              <a:rPr lang="zh-CN" altLang="en-US" sz="1800"/>
              <a:t>、申请方在接收到备件时，需要在仓储供应管理</a:t>
            </a:r>
            <a:r>
              <a:rPr lang="en-US" altLang="zh-CN" sz="1800"/>
              <a:t>-&gt;</a:t>
            </a:r>
            <a:r>
              <a:rPr lang="zh-CN" altLang="en-US" sz="1800"/>
              <a:t>使用申请</a:t>
            </a:r>
            <a:r>
              <a:rPr lang="en-US" altLang="zh-CN" sz="1800"/>
              <a:t>-&gt;</a:t>
            </a:r>
            <a:r>
              <a:rPr lang="zh-CN" altLang="en-US" sz="1800"/>
              <a:t>收发件中进行备件的签收确认；</a:t>
            </a:r>
            <a:endParaRPr lang="zh-CN" altLang="en-US" sz="1800"/>
          </a:p>
          <a:p>
            <a:endParaRPr lang="zh-CN" altLang="en-US" sz="1800"/>
          </a:p>
        </p:txBody>
      </p:sp>
      <p:pic>
        <p:nvPicPr>
          <p:cNvPr id="4" name="图片 3"/>
          <p:cNvPicPr>
            <a:picLocks noChangeAspect="1"/>
          </p:cNvPicPr>
          <p:nvPr/>
        </p:nvPicPr>
        <p:blipFill>
          <a:blip r:embed="rId1"/>
          <a:stretch>
            <a:fillRect/>
          </a:stretch>
        </p:blipFill>
        <p:spPr>
          <a:xfrm>
            <a:off x="548005" y="3645535"/>
            <a:ext cx="8284845" cy="163258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仓储</a:t>
            </a:r>
            <a:r>
              <a:rPr lang="en-US" altLang="zh-CN">
                <a:sym typeface="+mn-ea"/>
              </a:rPr>
              <a:t>|</a:t>
            </a:r>
            <a:r>
              <a:rPr lang="zh-CN" altLang="en-US">
                <a:sym typeface="+mn-ea"/>
              </a:rPr>
              <a:t>采购计划</a:t>
            </a:r>
            <a:endParaRPr lang="zh-CN" altLang="en-US">
              <a:sym typeface="+mn-ea"/>
            </a:endParaRPr>
          </a:p>
        </p:txBody>
      </p:sp>
      <p:sp>
        <p:nvSpPr>
          <p:cNvPr id="3" name="内容占位符 2"/>
          <p:cNvSpPr>
            <a:spLocks noGrp="1"/>
          </p:cNvSpPr>
          <p:nvPr>
            <p:ph idx="1"/>
          </p:nvPr>
        </p:nvSpPr>
        <p:spPr/>
        <p:txBody>
          <a:bodyPr/>
          <a:p>
            <a:endParaRPr lang="zh-CN" altLang="en-US"/>
          </a:p>
          <a:p>
            <a:r>
              <a:rPr lang="zh-CN" altLang="en-US"/>
              <a:t>采购计划不构成合同的签订，只是采购的一个计划执行阶段；也可理解为，下级单位将每年所需采购的备件信息上报给上级，由上级同一采购；</a:t>
            </a:r>
            <a:endParaRPr lang="zh-CN" altLang="en-US"/>
          </a:p>
          <a:p>
            <a:r>
              <a:rPr lang="zh-CN" altLang="en-US"/>
              <a:t>采购计划界面当中的采购审批级别则是上报的机构级别，也可为本单位级别；本单位采购计划审批通过后，在物资采购中，数据来源项中，可选择自动汇总采购计划，会将本级和下级上报的采购计划进行汇总形成物资采购统一采购；</a:t>
            </a:r>
            <a:endParaRPr lang="zh-CN"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仓储</a:t>
            </a:r>
            <a:r>
              <a:rPr lang="en-US" altLang="zh-CN">
                <a:sym typeface="+mn-ea"/>
              </a:rPr>
              <a:t>|</a:t>
            </a:r>
            <a:r>
              <a:rPr lang="zh-CN" altLang="en-US">
                <a:sym typeface="+mn-ea"/>
              </a:rPr>
              <a:t>物资采购</a:t>
            </a:r>
            <a:endParaRPr lang="en-US" altLang="zh-CN">
              <a:sym typeface="+mn-ea"/>
            </a:endParaRPr>
          </a:p>
        </p:txBody>
      </p:sp>
      <p:sp>
        <p:nvSpPr>
          <p:cNvPr id="3" name="内容占位符 2"/>
          <p:cNvSpPr>
            <a:spLocks noGrp="1"/>
          </p:cNvSpPr>
          <p:nvPr>
            <p:ph idx="1"/>
          </p:nvPr>
        </p:nvSpPr>
        <p:spPr/>
        <p:txBody>
          <a:bodyPr/>
          <a:p>
            <a:endParaRPr lang="zh-CN" altLang="en-US"/>
          </a:p>
          <a:p>
            <a:r>
              <a:rPr lang="zh-CN" altLang="en-US"/>
              <a:t>物资采购与合同进行关联。当物资采购流程完毕时，在新建合同中会看到对应厂家需要签订的合同信息；</a:t>
            </a:r>
            <a:endParaRPr lang="zh-CN" altLang="en-US"/>
          </a:p>
          <a:p>
            <a:r>
              <a:rPr lang="zh-CN" altLang="en-US">
                <a:sym typeface="+mn-ea"/>
              </a:rPr>
              <a:t>物资采购中，数据来源项中，可选择自动汇总采购计划，会将本级和下级上报的采购计划进行汇总形成物资采购统一采购；</a:t>
            </a: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平台概述</a:t>
            </a:r>
            <a:endParaRPr lang="zh-CN" altLang="en-US" dirty="0"/>
          </a:p>
        </p:txBody>
      </p:sp>
      <p:sp>
        <p:nvSpPr>
          <p:cNvPr id="10" name="TextBox 10"/>
          <p:cNvSpPr txBox="1"/>
          <p:nvPr/>
        </p:nvSpPr>
        <p:spPr>
          <a:xfrm>
            <a:off x="1" y="914400"/>
            <a:ext cx="2699791" cy="400110"/>
          </a:xfrm>
          <a:prstGeom prst="rect">
            <a:avLst/>
          </a:prstGeom>
          <a:solidFill>
            <a:srgbClr val="C00000"/>
          </a:solidFill>
        </p:spPr>
        <p:txBody>
          <a:bodyPr wrap="square" rtlCol="0">
            <a:spAutoFit/>
          </a:bodyPr>
          <a:lstStyle>
            <a:defPPr>
              <a:defRPr lang="zh-CN"/>
            </a:defPPr>
            <a:lvl1pPr>
              <a:defRPr sz="2400"/>
            </a:lvl1pPr>
          </a:lstStyle>
          <a:p>
            <a:r>
              <a:rPr lang="zh-CN" altLang="en-US" sz="2000" b="1" dirty="0">
                <a:solidFill>
                  <a:schemeClr val="bg1"/>
                </a:solidFill>
              </a:rPr>
              <a:t>装备</a:t>
            </a:r>
            <a:r>
              <a:rPr lang="en-US" altLang="zh-CN" sz="2000" b="1" dirty="0">
                <a:solidFill>
                  <a:schemeClr val="bg1"/>
                </a:solidFill>
              </a:rPr>
              <a:t>/</a:t>
            </a:r>
            <a:r>
              <a:rPr lang="zh-CN" altLang="en-US" sz="2000" b="1" dirty="0">
                <a:solidFill>
                  <a:schemeClr val="bg1"/>
                </a:solidFill>
              </a:rPr>
              <a:t>备件管理的意义</a:t>
            </a:r>
            <a:endParaRPr lang="zh-CN" altLang="en-US" sz="2000" b="1" dirty="0">
              <a:solidFill>
                <a:schemeClr val="bg1"/>
              </a:solidFill>
            </a:endParaRPr>
          </a:p>
        </p:txBody>
      </p:sp>
      <p:graphicFrame>
        <p:nvGraphicFramePr>
          <p:cNvPr id="3" name="图示 2"/>
          <p:cNvGraphicFramePr/>
          <p:nvPr/>
        </p:nvGraphicFramePr>
        <p:xfrm>
          <a:off x="35496" y="1397000"/>
          <a:ext cx="9001000" cy="152794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0" name="TextBox 10"/>
          <p:cNvSpPr txBox="1"/>
          <p:nvPr/>
        </p:nvSpPr>
        <p:spPr>
          <a:xfrm>
            <a:off x="0" y="3100898"/>
            <a:ext cx="2699792" cy="400110"/>
          </a:xfrm>
          <a:prstGeom prst="rect">
            <a:avLst/>
          </a:prstGeom>
          <a:solidFill>
            <a:srgbClr val="C00000"/>
          </a:solidFill>
        </p:spPr>
        <p:txBody>
          <a:bodyPr wrap="square" rtlCol="0">
            <a:spAutoFit/>
          </a:bodyPr>
          <a:lstStyle>
            <a:defPPr>
              <a:defRPr lang="zh-CN"/>
            </a:defPPr>
            <a:lvl1pPr>
              <a:defRPr sz="2400"/>
            </a:lvl1pPr>
          </a:lstStyle>
          <a:p>
            <a:r>
              <a:rPr lang="zh-CN" altLang="en-US" sz="2000" b="1" dirty="0">
                <a:solidFill>
                  <a:schemeClr val="bg1"/>
                </a:solidFill>
              </a:rPr>
              <a:t>管理的内容</a:t>
            </a:r>
            <a:endParaRPr lang="zh-CN" altLang="en-US" sz="2000" b="1" dirty="0">
              <a:solidFill>
                <a:schemeClr val="bg1"/>
              </a:solidFill>
            </a:endParaRPr>
          </a:p>
        </p:txBody>
      </p:sp>
      <p:graphicFrame>
        <p:nvGraphicFramePr>
          <p:cNvPr id="4" name="图示 3"/>
          <p:cNvGraphicFramePr/>
          <p:nvPr/>
        </p:nvGraphicFramePr>
        <p:xfrm>
          <a:off x="251520" y="3717032"/>
          <a:ext cx="6096000" cy="53364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21" name="图示 20"/>
          <p:cNvGraphicFramePr/>
          <p:nvPr/>
        </p:nvGraphicFramePr>
        <p:xfrm>
          <a:off x="251520" y="4479532"/>
          <a:ext cx="8784976" cy="533644"/>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graphicFrame>
        <p:nvGraphicFramePr>
          <p:cNvPr id="22" name="图示 21"/>
          <p:cNvGraphicFramePr/>
          <p:nvPr/>
        </p:nvGraphicFramePr>
        <p:xfrm>
          <a:off x="251520" y="5271620"/>
          <a:ext cx="8784976" cy="533644"/>
        </p:xfrm>
        <a:graphic>
          <a:graphicData uri="http://schemas.openxmlformats.org/drawingml/2006/diagram">
            <dgm:relIds xmlns:dgm="http://schemas.openxmlformats.org/drawingml/2006/diagram" xmlns:r="http://schemas.openxmlformats.org/officeDocument/2006/relationships" r:dm="rId16" r:lo="rId17" r:qs="rId18" r:cs="rId19"/>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仓储</a:t>
            </a:r>
            <a:r>
              <a:rPr lang="en-US" altLang="zh-CN">
                <a:sym typeface="+mn-ea"/>
              </a:rPr>
              <a:t>|</a:t>
            </a:r>
            <a:r>
              <a:rPr lang="zh-CN" altLang="en-US">
                <a:sym typeface="+mn-ea"/>
              </a:rPr>
              <a:t>合同登记</a:t>
            </a:r>
            <a:endParaRPr lang="zh-CN" altLang="en-US">
              <a:sym typeface="+mn-ea"/>
            </a:endParaRPr>
          </a:p>
        </p:txBody>
      </p:sp>
      <p:sp>
        <p:nvSpPr>
          <p:cNvPr id="3" name="内容占位符 2"/>
          <p:cNvSpPr>
            <a:spLocks noGrp="1"/>
          </p:cNvSpPr>
          <p:nvPr>
            <p:ph idx="1"/>
          </p:nvPr>
        </p:nvSpPr>
        <p:spPr/>
        <p:txBody>
          <a:bodyPr/>
          <a:p>
            <a:endParaRPr lang="zh-CN" altLang="en-US"/>
          </a:p>
          <a:p>
            <a:r>
              <a:rPr lang="zh-CN" altLang="en-US"/>
              <a:t>当有物资采购流程审批通过时，在新建合同界面会看到相应厂商的采购合同；点击创建合同即可进入合同登记界面；</a:t>
            </a:r>
            <a:endParaRPr lang="zh-CN" altLang="en-US"/>
          </a:p>
          <a:p>
            <a:r>
              <a:rPr lang="zh-CN" altLang="en-US"/>
              <a:t>查看合同时，可跟踪该合同下的备件信息的入库情况及合同发票信息的支付情况；</a:t>
            </a:r>
            <a:endParaRPr lang="zh-CN" altLang="en-US"/>
          </a:p>
          <a:p>
            <a:r>
              <a:rPr lang="zh-CN" altLang="en-US"/>
              <a:t>拥有合同发票信息关联的计财用户，可点击编辑合同信息，修改合同的发票信息和完税等情况；</a:t>
            </a:r>
            <a:endParaRPr lang="en-US" altLang="zh-CN"/>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仓储</a:t>
            </a:r>
            <a:r>
              <a:rPr lang="en-US" altLang="zh-CN" dirty="0"/>
              <a:t>|</a:t>
            </a:r>
            <a:r>
              <a:rPr lang="zh-CN" altLang="en-US" dirty="0"/>
              <a:t>合同登记</a:t>
            </a:r>
            <a:endParaRPr lang="zh-CN" altLang="en-US" dirty="0"/>
          </a:p>
        </p:txBody>
      </p:sp>
      <p:pic>
        <p:nvPicPr>
          <p:cNvPr id="4" name="内容占位符 3"/>
          <p:cNvPicPr>
            <a:picLocks noGrp="1" noChangeAspect="1"/>
          </p:cNvPicPr>
          <p:nvPr>
            <p:ph idx="1"/>
          </p:nvPr>
        </p:nvPicPr>
        <p:blipFill>
          <a:blip r:embed="rId1" cstate="print"/>
          <a:stretch>
            <a:fillRect/>
          </a:stretch>
        </p:blipFill>
        <p:spPr>
          <a:xfrm>
            <a:off x="323528" y="1509101"/>
            <a:ext cx="7344816" cy="735508"/>
          </a:xfrm>
          <a:prstGeom prst="rect">
            <a:avLst/>
          </a:prstGeom>
          <a:effectLst>
            <a:outerShdw blurRad="50800" dist="38100" dir="8100000" algn="tr" rotWithShape="0">
              <a:prstClr val="black">
                <a:alpha val="40000"/>
              </a:prstClr>
            </a:outerShdw>
          </a:effectLst>
        </p:spPr>
      </p:pic>
      <p:sp>
        <p:nvSpPr>
          <p:cNvPr id="5" name="文本框 4"/>
          <p:cNvSpPr txBox="1"/>
          <p:nvPr/>
        </p:nvSpPr>
        <p:spPr>
          <a:xfrm>
            <a:off x="323528" y="1057862"/>
            <a:ext cx="3168352" cy="307777"/>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物资采购审批完成后可直接创建合同</a:t>
            </a:r>
            <a:endParaRPr lang="zh-CN" altLang="en-US" sz="1400" dirty="0">
              <a:solidFill>
                <a:srgbClr val="FFFFFF"/>
              </a:solidFill>
              <a:latin typeface="黑体" panose="02010609060101010101" pitchFamily="2" charset="-122"/>
              <a:ea typeface="黑体" panose="02010609060101010101" pitchFamily="2" charset="-122"/>
            </a:endParaRPr>
          </a:p>
        </p:txBody>
      </p:sp>
      <p:pic>
        <p:nvPicPr>
          <p:cNvPr id="6" name="图片 5"/>
          <p:cNvPicPr>
            <a:picLocks noChangeAspect="1"/>
          </p:cNvPicPr>
          <p:nvPr/>
        </p:nvPicPr>
        <p:blipFill>
          <a:blip r:embed="rId2" cstate="print"/>
          <a:stretch>
            <a:fillRect/>
          </a:stretch>
        </p:blipFill>
        <p:spPr>
          <a:xfrm>
            <a:off x="323528" y="2760928"/>
            <a:ext cx="7344816" cy="3285762"/>
          </a:xfrm>
          <a:prstGeom prst="rect">
            <a:avLst/>
          </a:prstGeom>
          <a:effectLst>
            <a:outerShdw blurRad="50800" dist="38100" dir="8100000" algn="tr" rotWithShape="0">
              <a:prstClr val="black">
                <a:alpha val="40000"/>
              </a:prstClr>
            </a:outerShdw>
          </a:effectLst>
        </p:spPr>
      </p:pic>
      <p:sp>
        <p:nvSpPr>
          <p:cNvPr id="7" name="文本框 6"/>
          <p:cNvSpPr txBox="1"/>
          <p:nvPr/>
        </p:nvSpPr>
        <p:spPr>
          <a:xfrm>
            <a:off x="338146" y="2348880"/>
            <a:ext cx="5746021" cy="307777"/>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合同登记界面，包含预算信息、备件信息、签订人、金额等信息</a:t>
            </a:r>
            <a:endParaRPr lang="zh-CN" altLang="en-US" sz="1400" dirty="0">
              <a:solidFill>
                <a:srgbClr val="FFFFFF"/>
              </a:solidFill>
              <a:latin typeface="黑体" panose="02010609060101010101" pitchFamily="2" charset="-122"/>
              <a:ea typeface="黑体" panose="02010609060101010101" pitchFamily="2"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sym typeface="+mn-ea"/>
              </a:rPr>
              <a:t>仓储</a:t>
            </a:r>
            <a:r>
              <a:rPr lang="en-US" altLang="zh-CN">
                <a:sym typeface="+mn-ea"/>
              </a:rPr>
              <a:t>|</a:t>
            </a:r>
            <a:r>
              <a:rPr lang="zh-CN" altLang="en-US">
                <a:sym typeface="+mn-ea"/>
              </a:rPr>
              <a:t>合同登记</a:t>
            </a:r>
            <a:endParaRPr lang="zh-CN" altLang="en-US" dirty="0"/>
          </a:p>
        </p:txBody>
      </p:sp>
      <p:sp>
        <p:nvSpPr>
          <p:cNvPr id="5" name="文本框 4"/>
          <p:cNvSpPr txBox="1"/>
          <p:nvPr/>
        </p:nvSpPr>
        <p:spPr>
          <a:xfrm>
            <a:off x="269776" y="1747391"/>
            <a:ext cx="2880320" cy="307777"/>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从合同可跟踪备件的采购实时进度</a:t>
            </a:r>
            <a:endParaRPr lang="zh-CN" altLang="en-US" sz="1400" dirty="0">
              <a:solidFill>
                <a:srgbClr val="FFFFFF"/>
              </a:solidFill>
              <a:latin typeface="黑体" panose="02010609060101010101" pitchFamily="2" charset="-122"/>
              <a:ea typeface="黑体" panose="02010609060101010101" pitchFamily="2" charset="-122"/>
            </a:endParaRPr>
          </a:p>
        </p:txBody>
      </p:sp>
      <p:pic>
        <p:nvPicPr>
          <p:cNvPr id="8" name="内容占位符 7"/>
          <p:cNvPicPr>
            <a:picLocks noGrp="1" noChangeAspect="1"/>
          </p:cNvPicPr>
          <p:nvPr>
            <p:ph idx="1"/>
          </p:nvPr>
        </p:nvPicPr>
        <p:blipFill>
          <a:blip r:embed="rId1" cstate="print"/>
          <a:stretch>
            <a:fillRect/>
          </a:stretch>
        </p:blipFill>
        <p:spPr>
          <a:xfrm>
            <a:off x="275167" y="990600"/>
            <a:ext cx="8593666" cy="4419600"/>
          </a:xfrm>
          <a:prstGeom prst="rect">
            <a:avLst/>
          </a:prstGeom>
        </p:spPr>
      </p:pic>
      <p:sp>
        <p:nvSpPr>
          <p:cNvPr id="9" name="圆角矩形 8"/>
          <p:cNvSpPr/>
          <p:nvPr/>
        </p:nvSpPr>
        <p:spPr>
          <a:xfrm>
            <a:off x="323528" y="2708920"/>
            <a:ext cx="8568952"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460039" y="2455376"/>
            <a:ext cx="1224136" cy="215444"/>
          </a:xfrm>
          <a:prstGeom prst="rect">
            <a:avLst/>
          </a:prstGeom>
          <a:solidFill>
            <a:srgbClr val="C00000"/>
          </a:solidFill>
        </p:spPr>
        <p:txBody>
          <a:bodyPr wrap="square" rtlCol="0">
            <a:spAutoFit/>
          </a:bodyPr>
          <a:lstStyle/>
          <a:p>
            <a:r>
              <a:rPr lang="zh-CN" altLang="en-US" sz="800" dirty="0">
                <a:solidFill>
                  <a:srgbClr val="FFFFFF"/>
                </a:solidFill>
                <a:latin typeface="黑体" panose="02010609060101010101" pitchFamily="2" charset="-122"/>
                <a:ea typeface="黑体" panose="02010609060101010101" pitchFamily="2" charset="-122"/>
              </a:rPr>
              <a:t>合同订购备件详细信息</a:t>
            </a:r>
            <a:endParaRPr lang="zh-CN" altLang="en-US" sz="800" dirty="0">
              <a:solidFill>
                <a:srgbClr val="FFFFFF"/>
              </a:solidFill>
              <a:latin typeface="黑体" panose="02010609060101010101" pitchFamily="2" charset="-122"/>
              <a:ea typeface="黑体" panose="02010609060101010101" pitchFamily="2" charset="-122"/>
            </a:endParaRPr>
          </a:p>
        </p:txBody>
      </p:sp>
      <p:sp>
        <p:nvSpPr>
          <p:cNvPr id="11" name="圆角矩形 10"/>
          <p:cNvSpPr/>
          <p:nvPr/>
        </p:nvSpPr>
        <p:spPr>
          <a:xfrm>
            <a:off x="323528" y="3624962"/>
            <a:ext cx="8568952" cy="74014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1259632" y="3361184"/>
            <a:ext cx="2736304" cy="215444"/>
          </a:xfrm>
          <a:prstGeom prst="rect">
            <a:avLst/>
          </a:prstGeom>
          <a:solidFill>
            <a:srgbClr val="C00000"/>
          </a:solidFill>
        </p:spPr>
        <p:txBody>
          <a:bodyPr wrap="square" rtlCol="0">
            <a:spAutoFit/>
          </a:bodyPr>
          <a:lstStyle/>
          <a:p>
            <a:r>
              <a:rPr lang="zh-CN" altLang="en-US" sz="800" dirty="0">
                <a:solidFill>
                  <a:srgbClr val="FFFFFF"/>
                </a:solidFill>
                <a:latin typeface="黑体" panose="02010609060101010101" pitchFamily="2" charset="-122"/>
                <a:ea typeface="黑体" panose="02010609060101010101" pitchFamily="2" charset="-122"/>
              </a:rPr>
              <a:t>通过查看合同，跟踪合同订购备件的入库进入进度跟踪</a:t>
            </a:r>
            <a:endParaRPr lang="zh-CN" altLang="en-US" sz="800" dirty="0">
              <a:solidFill>
                <a:srgbClr val="FFFFFF"/>
              </a:solidFill>
              <a:latin typeface="黑体" panose="02010609060101010101" pitchFamily="2" charset="-122"/>
              <a:ea typeface="黑体" panose="02010609060101010101" pitchFamily="2" charset="-122"/>
            </a:endParaRPr>
          </a:p>
        </p:txBody>
      </p:sp>
      <p:sp>
        <p:nvSpPr>
          <p:cNvPr id="13" name="圆角矩形 12"/>
          <p:cNvSpPr/>
          <p:nvPr/>
        </p:nvSpPr>
        <p:spPr>
          <a:xfrm>
            <a:off x="323528" y="4365104"/>
            <a:ext cx="8496944" cy="792088"/>
          </a:xfrm>
          <a:prstGeom prst="roundRect">
            <a:avLst/>
          </a:prstGeom>
          <a:noFill/>
          <a:ln>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1684174" y="5173477"/>
            <a:ext cx="3247865" cy="215444"/>
          </a:xfrm>
          <a:prstGeom prst="rect">
            <a:avLst/>
          </a:prstGeom>
          <a:solidFill>
            <a:srgbClr val="C00000"/>
          </a:solidFill>
        </p:spPr>
        <p:txBody>
          <a:bodyPr wrap="square" rtlCol="0">
            <a:spAutoFit/>
          </a:bodyPr>
          <a:lstStyle/>
          <a:p>
            <a:r>
              <a:rPr lang="zh-CN" altLang="en-US" sz="800" dirty="0">
                <a:solidFill>
                  <a:srgbClr val="FFFFFF"/>
                </a:solidFill>
                <a:latin typeface="黑体" panose="02010609060101010101" pitchFamily="2" charset="-122"/>
                <a:ea typeface="黑体" panose="02010609060101010101" pitchFamily="2" charset="-122"/>
              </a:rPr>
              <a:t>查看合同发票的支付进度，也可点击新建发票录入该合同的发票信息</a:t>
            </a:r>
            <a:endParaRPr lang="zh-CN" altLang="en-US" sz="800" dirty="0">
              <a:solidFill>
                <a:srgbClr val="FFFFFF"/>
              </a:solidFill>
              <a:latin typeface="黑体" panose="02010609060101010101" pitchFamily="2" charset="-122"/>
              <a:ea typeface="黑体" panose="02010609060101010101" pitchFamily="2"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仓储</a:t>
            </a:r>
            <a:r>
              <a:rPr lang="en-US" altLang="zh-CN" dirty="0"/>
              <a:t>|</a:t>
            </a:r>
            <a:r>
              <a:rPr lang="zh-CN" altLang="en-US" dirty="0"/>
              <a:t>可视化</a:t>
            </a:r>
            <a:r>
              <a:rPr lang="en-US" altLang="zh-CN" dirty="0"/>
              <a:t>--</a:t>
            </a:r>
            <a:r>
              <a:rPr lang="zh-CN" altLang="en-US" dirty="0"/>
              <a:t>预算统计</a:t>
            </a:r>
            <a:endParaRPr lang="zh-CN" altLang="en-US" dirty="0"/>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827585" y="2060848"/>
            <a:ext cx="7174914" cy="3249863"/>
          </a:xfrm>
          <a:effectLst>
            <a:outerShdw blurRad="50800" dist="38100" dir="8100000" algn="tr" rotWithShape="0">
              <a:prstClr val="black">
                <a:alpha val="40000"/>
              </a:prstClr>
            </a:outerShdw>
          </a:effectLst>
        </p:spPr>
      </p:pic>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27585" y="4941168"/>
            <a:ext cx="7174915" cy="1389428"/>
          </a:xfrm>
          <a:prstGeom prst="rect">
            <a:avLst/>
          </a:prstGeom>
          <a:effectLst>
            <a:outerShdw blurRad="50800" dist="38100" dir="8100000" algn="tr" rotWithShape="0">
              <a:prstClr val="black">
                <a:alpha val="40000"/>
              </a:prstClr>
            </a:outerShdw>
          </a:effectLst>
        </p:spPr>
      </p:pic>
      <p:sp>
        <p:nvSpPr>
          <p:cNvPr id="6" name="文本框 5"/>
          <p:cNvSpPr txBox="1"/>
          <p:nvPr/>
        </p:nvSpPr>
        <p:spPr>
          <a:xfrm>
            <a:off x="827585" y="988122"/>
            <a:ext cx="5688631" cy="954107"/>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预算单统计的可视化图标：</a:t>
            </a:r>
            <a:endParaRPr lang="en-US" altLang="zh-CN" sz="1400" dirty="0">
              <a:solidFill>
                <a:srgbClr val="FFFFFF"/>
              </a:solidFill>
              <a:latin typeface="黑体" panose="02010609060101010101" pitchFamily="2" charset="-122"/>
              <a:ea typeface="黑体" panose="02010609060101010101" pitchFamily="2" charset="-122"/>
            </a:endParaRPr>
          </a:p>
          <a:p>
            <a:r>
              <a:rPr lang="en-US" altLang="zh-CN" sz="1400" dirty="0">
                <a:solidFill>
                  <a:srgbClr val="FFFFFF"/>
                </a:solidFill>
                <a:latin typeface="黑体" panose="02010609060101010101" pitchFamily="2" charset="-122"/>
                <a:ea typeface="黑体" panose="02010609060101010101" pitchFamily="2" charset="-122"/>
              </a:rPr>
              <a:t>	1</a:t>
            </a:r>
            <a:r>
              <a:rPr lang="zh-CN" altLang="en-US" sz="1400" dirty="0">
                <a:solidFill>
                  <a:srgbClr val="FFFFFF"/>
                </a:solidFill>
                <a:latin typeface="黑体" panose="02010609060101010101" pitchFamily="2" charset="-122"/>
                <a:ea typeface="黑体" panose="02010609060101010101" pitchFamily="2" charset="-122"/>
              </a:rPr>
              <a:t>、指定时间段内预算单金额的占比分配</a:t>
            </a:r>
            <a:endParaRPr lang="en-US" altLang="zh-CN" sz="1400" dirty="0">
              <a:solidFill>
                <a:srgbClr val="FFFFFF"/>
              </a:solidFill>
              <a:latin typeface="黑体" panose="02010609060101010101" pitchFamily="2" charset="-122"/>
              <a:ea typeface="黑体" panose="02010609060101010101" pitchFamily="2" charset="-122"/>
            </a:endParaRPr>
          </a:p>
          <a:p>
            <a:r>
              <a:rPr lang="en-US" altLang="zh-CN" sz="1400" dirty="0">
                <a:solidFill>
                  <a:srgbClr val="FFFFFF"/>
                </a:solidFill>
                <a:latin typeface="黑体" panose="02010609060101010101" pitchFamily="2" charset="-122"/>
                <a:ea typeface="黑体" panose="02010609060101010101" pitchFamily="2" charset="-122"/>
              </a:rPr>
              <a:t>	2</a:t>
            </a:r>
            <a:r>
              <a:rPr lang="zh-CN" altLang="en-US" sz="1400" dirty="0">
                <a:solidFill>
                  <a:srgbClr val="FFFFFF"/>
                </a:solidFill>
                <a:latin typeface="黑体" panose="02010609060101010101" pitchFamily="2" charset="-122"/>
                <a:ea typeface="黑体" panose="02010609060101010101" pitchFamily="2" charset="-122"/>
              </a:rPr>
              <a:t>、合同采购引用预算单金额数据</a:t>
            </a:r>
            <a:endParaRPr lang="en-US" altLang="zh-CN" sz="1400" dirty="0">
              <a:solidFill>
                <a:srgbClr val="FFFFFF"/>
              </a:solidFill>
              <a:latin typeface="黑体" panose="02010609060101010101" pitchFamily="2" charset="-122"/>
              <a:ea typeface="黑体" panose="02010609060101010101" pitchFamily="2" charset="-122"/>
            </a:endParaRPr>
          </a:p>
          <a:p>
            <a:r>
              <a:rPr lang="en-US" altLang="zh-CN" sz="1400" dirty="0">
                <a:solidFill>
                  <a:srgbClr val="FFFFFF"/>
                </a:solidFill>
                <a:latin typeface="黑体" panose="02010609060101010101" pitchFamily="2" charset="-122"/>
                <a:ea typeface="黑体" panose="02010609060101010101" pitchFamily="2" charset="-122"/>
              </a:rPr>
              <a:t>	3</a:t>
            </a:r>
            <a:r>
              <a:rPr lang="zh-CN" altLang="en-US" sz="1400" dirty="0">
                <a:solidFill>
                  <a:srgbClr val="FFFFFF"/>
                </a:solidFill>
                <a:latin typeface="黑体" panose="02010609060101010101" pitchFamily="2" charset="-122"/>
                <a:ea typeface="黑体" panose="02010609060101010101" pitchFamily="2" charset="-122"/>
              </a:rPr>
              <a:t>、详情数据列出了某个预算单关联的合同详细信息</a:t>
            </a:r>
            <a:endParaRPr lang="zh-CN" altLang="en-US" sz="1400" dirty="0">
              <a:solidFill>
                <a:srgbClr val="FFFFFF"/>
              </a:solidFill>
              <a:latin typeface="黑体" panose="02010609060101010101" pitchFamily="2" charset="-122"/>
              <a:ea typeface="黑体" panose="02010609060101010101" pitchFamily="2"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仓储</a:t>
            </a:r>
            <a:r>
              <a:rPr lang="en-US" altLang="zh-CN" dirty="0"/>
              <a:t>|</a:t>
            </a:r>
            <a:r>
              <a:rPr lang="zh-CN" altLang="en-US" dirty="0"/>
              <a:t>可视化</a:t>
            </a:r>
            <a:r>
              <a:rPr lang="en-US" altLang="zh-CN" dirty="0"/>
              <a:t>--</a:t>
            </a:r>
            <a:r>
              <a:rPr lang="zh-CN" altLang="en-US" dirty="0"/>
              <a:t>出入库数量统计</a:t>
            </a:r>
            <a:endParaRPr lang="zh-CN" altLang="en-US" dirty="0"/>
          </a:p>
        </p:txBody>
      </p:sp>
      <p:pic>
        <p:nvPicPr>
          <p:cNvPr id="4" name="内容占位符 3"/>
          <p:cNvPicPr>
            <a:picLocks noGrp="1" noChangeAspect="1"/>
          </p:cNvPicPr>
          <p:nvPr>
            <p:ph idx="1"/>
          </p:nvPr>
        </p:nvPicPr>
        <p:blipFill>
          <a:blip r:embed="rId1" cstate="print"/>
          <a:stretch>
            <a:fillRect/>
          </a:stretch>
        </p:blipFill>
        <p:spPr>
          <a:xfrm>
            <a:off x="539552" y="2132856"/>
            <a:ext cx="8091687" cy="3816424"/>
          </a:xfrm>
          <a:prstGeom prst="rect">
            <a:avLst/>
          </a:prstGeom>
          <a:effectLst>
            <a:glow rad="101600">
              <a:schemeClr val="accent2">
                <a:satMod val="175000"/>
                <a:alpha val="40000"/>
              </a:schemeClr>
            </a:glow>
          </a:effectLst>
        </p:spPr>
      </p:pic>
      <p:sp>
        <p:nvSpPr>
          <p:cNvPr id="5" name="文本框 4"/>
          <p:cNvSpPr txBox="1"/>
          <p:nvPr/>
        </p:nvSpPr>
        <p:spPr>
          <a:xfrm>
            <a:off x="539552" y="1124744"/>
            <a:ext cx="8091687" cy="738664"/>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指定时间段内本单位，不停出入库形式备件数量的可视化统计：</a:t>
            </a:r>
            <a:endParaRPr lang="en-US" altLang="zh-CN" sz="1400" dirty="0">
              <a:solidFill>
                <a:srgbClr val="FFFFFF"/>
              </a:solidFill>
              <a:latin typeface="黑体" panose="02010609060101010101" pitchFamily="2" charset="-122"/>
              <a:ea typeface="黑体" panose="02010609060101010101" pitchFamily="2" charset="-122"/>
            </a:endParaRPr>
          </a:p>
          <a:p>
            <a:r>
              <a:rPr lang="en-US" altLang="zh-CN" sz="1400" dirty="0">
                <a:solidFill>
                  <a:srgbClr val="FFFFFF"/>
                </a:solidFill>
                <a:latin typeface="黑体" panose="02010609060101010101" pitchFamily="2" charset="-122"/>
                <a:ea typeface="黑体" panose="02010609060101010101" pitchFamily="2" charset="-122"/>
              </a:rPr>
              <a:t>	1</a:t>
            </a:r>
            <a:r>
              <a:rPr lang="zh-CN" altLang="en-US" sz="1400" dirty="0">
                <a:solidFill>
                  <a:srgbClr val="FFFFFF"/>
                </a:solidFill>
                <a:latin typeface="黑体" panose="02010609060101010101" pitchFamily="2" charset="-122"/>
                <a:ea typeface="黑体" panose="02010609060101010101" pitchFamily="2" charset="-122"/>
              </a:rPr>
              <a:t>、如下图所示</a:t>
            </a:r>
            <a:r>
              <a:rPr lang="en-US" altLang="zh-CN" sz="1400" dirty="0">
                <a:solidFill>
                  <a:srgbClr val="FFFFFF"/>
                </a:solidFill>
                <a:latin typeface="黑体" panose="02010609060101010101" pitchFamily="2" charset="-122"/>
                <a:ea typeface="黑体" panose="02010609060101010101" pitchFamily="2" charset="-122"/>
              </a:rPr>
              <a:t>7</a:t>
            </a:r>
            <a:r>
              <a:rPr lang="zh-CN" altLang="en-US" sz="1400" dirty="0">
                <a:solidFill>
                  <a:srgbClr val="FFFFFF"/>
                </a:solidFill>
                <a:latin typeface="黑体" panose="02010609060101010101" pitchFamily="2" charset="-122"/>
                <a:ea typeface="黑体" panose="02010609060101010101" pitchFamily="2" charset="-122"/>
              </a:rPr>
              <a:t>月份本单位调拨出库备件共计</a:t>
            </a:r>
            <a:r>
              <a:rPr lang="en-US" altLang="zh-CN" sz="1400" dirty="0">
                <a:solidFill>
                  <a:srgbClr val="FFFFFF"/>
                </a:solidFill>
                <a:latin typeface="黑体" panose="02010609060101010101" pitchFamily="2" charset="-122"/>
                <a:ea typeface="黑体" panose="02010609060101010101" pitchFamily="2" charset="-122"/>
              </a:rPr>
              <a:t>7</a:t>
            </a:r>
            <a:r>
              <a:rPr lang="zh-CN" altLang="en-US" sz="1400" dirty="0">
                <a:solidFill>
                  <a:srgbClr val="FFFFFF"/>
                </a:solidFill>
                <a:latin typeface="黑体" panose="02010609060101010101" pitchFamily="2" charset="-122"/>
                <a:ea typeface="黑体" panose="02010609060101010101" pitchFamily="2" charset="-122"/>
              </a:rPr>
              <a:t>个，自行采购、国家下发共入库数量</a:t>
            </a:r>
            <a:r>
              <a:rPr lang="en-US" altLang="zh-CN" sz="1400" dirty="0">
                <a:solidFill>
                  <a:srgbClr val="FFFFFF"/>
                </a:solidFill>
                <a:latin typeface="黑体" panose="02010609060101010101" pitchFamily="2" charset="-122"/>
                <a:ea typeface="黑体" panose="02010609060101010101" pitchFamily="2" charset="-122"/>
              </a:rPr>
              <a:t>5</a:t>
            </a:r>
            <a:r>
              <a:rPr lang="zh-CN" altLang="en-US" sz="1400" dirty="0">
                <a:solidFill>
                  <a:srgbClr val="FFFFFF"/>
                </a:solidFill>
                <a:latin typeface="黑体" panose="02010609060101010101" pitchFamily="2" charset="-122"/>
                <a:ea typeface="黑体" panose="02010609060101010101" pitchFamily="2" charset="-122"/>
              </a:rPr>
              <a:t>个</a:t>
            </a:r>
            <a:endParaRPr lang="en-US" altLang="zh-CN" sz="1400" dirty="0">
              <a:solidFill>
                <a:srgbClr val="FFFFFF"/>
              </a:solidFill>
              <a:latin typeface="黑体" panose="02010609060101010101" pitchFamily="2" charset="-122"/>
              <a:ea typeface="黑体" panose="02010609060101010101" pitchFamily="2" charset="-122"/>
            </a:endParaRPr>
          </a:p>
          <a:p>
            <a:r>
              <a:rPr lang="en-US" altLang="zh-CN" sz="1400" dirty="0">
                <a:solidFill>
                  <a:srgbClr val="FFFFFF"/>
                </a:solidFill>
                <a:latin typeface="黑体" panose="02010609060101010101" pitchFamily="2" charset="-122"/>
                <a:ea typeface="黑体" panose="02010609060101010101" pitchFamily="2" charset="-122"/>
              </a:rPr>
              <a:t>	2</a:t>
            </a:r>
            <a:r>
              <a:rPr lang="zh-CN" altLang="en-US" sz="1400" dirty="0">
                <a:solidFill>
                  <a:srgbClr val="FFFFFF"/>
                </a:solidFill>
                <a:latin typeface="黑体" panose="02010609060101010101" pitchFamily="2" charset="-122"/>
                <a:ea typeface="黑体" panose="02010609060101010101" pitchFamily="2" charset="-122"/>
              </a:rPr>
              <a:t>、</a:t>
            </a:r>
            <a:r>
              <a:rPr lang="en-US" altLang="zh-CN" sz="1400" dirty="0">
                <a:solidFill>
                  <a:srgbClr val="FFFFFF"/>
                </a:solidFill>
                <a:latin typeface="黑体" panose="02010609060101010101" pitchFamily="2" charset="-122"/>
                <a:ea typeface="黑体" panose="02010609060101010101" pitchFamily="2" charset="-122"/>
              </a:rPr>
              <a:t>7</a:t>
            </a:r>
            <a:r>
              <a:rPr lang="zh-CN" altLang="en-US" sz="1400" dirty="0">
                <a:solidFill>
                  <a:srgbClr val="FFFFFF"/>
                </a:solidFill>
                <a:latin typeface="黑体" panose="02010609060101010101" pitchFamily="2" charset="-122"/>
                <a:ea typeface="黑体" panose="02010609060101010101" pitchFamily="2" charset="-122"/>
              </a:rPr>
              <a:t>月份自行采购入库备件共计消耗（</a:t>
            </a:r>
            <a:r>
              <a:rPr lang="en-US" altLang="zh-CN" sz="1400" dirty="0">
                <a:solidFill>
                  <a:srgbClr val="FFFFFF"/>
                </a:solidFill>
                <a:latin typeface="黑体" panose="02010609060101010101" pitchFamily="2" charset="-122"/>
                <a:ea typeface="黑体" panose="02010609060101010101" pitchFamily="2" charset="-122"/>
              </a:rPr>
              <a:t>5</a:t>
            </a:r>
            <a:r>
              <a:rPr lang="zh-CN" altLang="en-US" sz="1400" dirty="0">
                <a:solidFill>
                  <a:srgbClr val="FFFFFF"/>
                </a:solidFill>
                <a:latin typeface="黑体" panose="02010609060101010101" pitchFamily="2" charset="-122"/>
                <a:ea typeface="黑体" panose="02010609060101010101" pitchFamily="2" charset="-122"/>
              </a:rPr>
              <a:t>）万元整</a:t>
            </a:r>
            <a:endParaRPr lang="zh-CN" altLang="en-US" sz="1400" dirty="0">
              <a:solidFill>
                <a:srgbClr val="FFFFFF"/>
              </a:solidFill>
              <a:latin typeface="黑体" panose="02010609060101010101" pitchFamily="2" charset="-122"/>
              <a:ea typeface="黑体" panose="0201060906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l"/>
            <a:r>
              <a:rPr lang="zh-CN" altLang="en-US" dirty="0"/>
              <a:t>仓储</a:t>
            </a:r>
            <a:r>
              <a:rPr lang="en-US" altLang="zh-CN" dirty="0"/>
              <a:t>|</a:t>
            </a:r>
            <a:r>
              <a:rPr lang="zh-CN" altLang="en-US" dirty="0"/>
              <a:t>库位详情统计</a:t>
            </a:r>
            <a:endParaRPr lang="zh-CN" altLang="en-US" dirty="0"/>
          </a:p>
        </p:txBody>
      </p:sp>
      <p:sp>
        <p:nvSpPr>
          <p:cNvPr id="3" name="内容占位符 2"/>
          <p:cNvSpPr>
            <a:spLocks noGrp="1"/>
          </p:cNvSpPr>
          <p:nvPr>
            <p:ph idx="1"/>
          </p:nvPr>
        </p:nvSpPr>
        <p:spPr/>
        <p:txBody>
          <a:bodyPr/>
          <a:lstStyle/>
          <a:p>
            <a:endParaRPr lang="en-US" altLang="zh-CN" dirty="0">
              <a:solidFill>
                <a:schemeClr val="accent2">
                  <a:lumMod val="60000"/>
                  <a:lumOff val="40000"/>
                </a:schemeClr>
              </a:solidFill>
            </a:endParaRPr>
          </a:p>
          <a:p>
            <a:r>
              <a:rPr lang="zh-CN" altLang="en-US" dirty="0"/>
              <a:t>增加了库房管理、库位管理等可视化信息管理</a:t>
            </a:r>
            <a:endParaRPr lang="en-US" altLang="zh-CN" dirty="0"/>
          </a:p>
          <a:p>
            <a:pPr marL="0" indent="0">
              <a:buNone/>
            </a:pPr>
            <a:endParaRPr lang="zh-CN" altLang="en-US" dirty="0"/>
          </a:p>
        </p:txBody>
      </p:sp>
      <p:pic>
        <p:nvPicPr>
          <p:cNvPr id="4" name="图片 3"/>
          <p:cNvPicPr>
            <a:picLocks noChangeAspect="1"/>
          </p:cNvPicPr>
          <p:nvPr/>
        </p:nvPicPr>
        <p:blipFill>
          <a:blip r:embed="rId1" cstate="print"/>
          <a:stretch>
            <a:fillRect/>
          </a:stretch>
        </p:blipFill>
        <p:spPr>
          <a:xfrm>
            <a:off x="0" y="2217550"/>
            <a:ext cx="9073008" cy="3752875"/>
          </a:xfrm>
          <a:prstGeom prst="rect">
            <a:avLst/>
          </a:prstGeom>
        </p:spPr>
      </p:pic>
      <p:sp>
        <p:nvSpPr>
          <p:cNvPr id="5" name="TextBox 10"/>
          <p:cNvSpPr txBox="1"/>
          <p:nvPr/>
        </p:nvSpPr>
        <p:spPr>
          <a:xfrm>
            <a:off x="0" y="908720"/>
            <a:ext cx="1403647" cy="400110"/>
          </a:xfrm>
          <a:prstGeom prst="rect">
            <a:avLst/>
          </a:prstGeom>
          <a:solidFill>
            <a:srgbClr val="C00000"/>
          </a:solidFill>
        </p:spPr>
        <p:txBody>
          <a:bodyPr wrap="square" rtlCol="0">
            <a:spAutoFit/>
          </a:bodyPr>
          <a:lstStyle>
            <a:defPPr>
              <a:defRPr lang="zh-CN"/>
            </a:defPPr>
            <a:lvl1pPr>
              <a:defRPr sz="2400"/>
            </a:lvl1pPr>
          </a:lstStyle>
          <a:p>
            <a:r>
              <a:rPr lang="zh-CN" altLang="en-US" sz="2000" b="1" dirty="0">
                <a:solidFill>
                  <a:schemeClr val="bg1"/>
                </a:solidFill>
              </a:rPr>
              <a:t>系统特点</a:t>
            </a:r>
            <a:endParaRPr lang="zh-CN" altLang="en-US" sz="2000" b="1" dirty="0">
              <a:solidFill>
                <a:schemeClr val="bg1"/>
              </a:solidFill>
            </a:endParaRPr>
          </a:p>
        </p:txBody>
      </p:sp>
      <p:pic>
        <p:nvPicPr>
          <p:cNvPr id="6" name="内容占位符 3"/>
          <p:cNvPicPr>
            <a:picLocks noChangeAspect="1"/>
          </p:cNvPicPr>
          <p:nvPr/>
        </p:nvPicPr>
        <p:blipFill>
          <a:blip r:embed="rId2" cstate="print"/>
          <a:stretch>
            <a:fillRect/>
          </a:stretch>
        </p:blipFill>
        <p:spPr bwMode="auto">
          <a:xfrm>
            <a:off x="0" y="2564904"/>
            <a:ext cx="9144000" cy="3888432"/>
          </a:xfrm>
          <a:prstGeom prst="rect">
            <a:avLst/>
          </a:prstGeom>
          <a:noFill/>
          <a:ln w="9525">
            <a:noFill/>
            <a:miter lim="800000"/>
            <a:headEnd/>
            <a:tailEnd/>
          </a:ln>
          <a:effectLst/>
        </p:spPr>
      </p:pic>
      <p:pic>
        <p:nvPicPr>
          <p:cNvPr id="7" name="内容占位符 3"/>
          <p:cNvPicPr>
            <a:picLocks noChangeAspect="1"/>
          </p:cNvPicPr>
          <p:nvPr/>
        </p:nvPicPr>
        <p:blipFill>
          <a:blip r:embed="rId3" cstate="print"/>
          <a:stretch>
            <a:fillRect/>
          </a:stretch>
        </p:blipFill>
        <p:spPr bwMode="auto">
          <a:xfrm>
            <a:off x="0" y="3104830"/>
            <a:ext cx="9144000" cy="375317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ppt_x"/>
                                          </p:val>
                                        </p:tav>
                                        <p:tav tm="100000">
                                          <p:val>
                                            <p:strVal val="#ppt_x"/>
                                          </p:val>
                                        </p:tav>
                                      </p:tavLst>
                                    </p:anim>
                                    <p:anim calcmode="lin" valueType="num">
                                      <p:cBhvr additive="base">
                                        <p:cTn id="1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 </a:t>
            </a:r>
            <a:endParaRPr lang="zh-CN" altLang="en-US" dirty="0"/>
          </a:p>
        </p:txBody>
      </p:sp>
      <p:sp>
        <p:nvSpPr>
          <p:cNvPr id="4" name="矩形 3"/>
          <p:cNvSpPr/>
          <p:nvPr/>
        </p:nvSpPr>
        <p:spPr>
          <a:xfrm>
            <a:off x="2771800" y="2492896"/>
            <a:ext cx="3944200" cy="1323439"/>
          </a:xfrm>
          <a:prstGeom prst="rect">
            <a:avLst/>
          </a:prstGeom>
          <a:noFill/>
        </p:spPr>
        <p:txBody>
          <a:bodyPr wrap="square" lIns="91440" tIns="45720" rIns="91440" bIns="45720">
            <a:spAutoFit/>
          </a:bodyPr>
          <a:lstStyle/>
          <a:p>
            <a:pPr algn="ctr"/>
            <a:r>
              <a:rPr lang="zh-CN" altLang="en-US" sz="8000" b="1" cap="none" spc="0" dirty="0">
                <a:ln w="22225">
                  <a:solidFill>
                    <a:srgbClr val="FF3300"/>
                  </a:solidFill>
                  <a:prstDash val="solid"/>
                </a:ln>
                <a:solidFill>
                  <a:srgbClr val="FF0000"/>
                </a:solidFill>
                <a:effectLst/>
              </a:rPr>
              <a:t>谢谢！</a:t>
            </a:r>
            <a:endParaRPr lang="zh-CN" altLang="en-US" sz="8000" b="1" cap="none" spc="0" dirty="0">
              <a:ln w="22225">
                <a:solidFill>
                  <a:srgbClr val="FF3300"/>
                </a:solidFill>
                <a:prstDash val="solid"/>
              </a:ln>
              <a:solidFill>
                <a:srgbClr val="FF0000"/>
              </a:solidFill>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平台概述</a:t>
            </a:r>
            <a:endParaRPr lang="zh-CN" altLang="en-US" dirty="0"/>
          </a:p>
        </p:txBody>
      </p:sp>
      <p:sp>
        <p:nvSpPr>
          <p:cNvPr id="10" name="TextBox 10"/>
          <p:cNvSpPr txBox="1"/>
          <p:nvPr/>
        </p:nvSpPr>
        <p:spPr>
          <a:xfrm>
            <a:off x="0" y="908720"/>
            <a:ext cx="2051720" cy="400110"/>
          </a:xfrm>
          <a:prstGeom prst="rect">
            <a:avLst/>
          </a:prstGeom>
          <a:solidFill>
            <a:srgbClr val="C00000"/>
          </a:solidFill>
        </p:spPr>
        <p:txBody>
          <a:bodyPr wrap="square" rtlCol="0">
            <a:spAutoFit/>
          </a:bodyPr>
          <a:lstStyle>
            <a:defPPr>
              <a:defRPr lang="zh-CN"/>
            </a:defPPr>
            <a:lvl1pPr>
              <a:defRPr sz="2400"/>
            </a:lvl1pPr>
          </a:lstStyle>
          <a:p>
            <a:r>
              <a:rPr lang="zh-CN" altLang="en-US" sz="2000" b="1" dirty="0">
                <a:solidFill>
                  <a:schemeClr val="bg1"/>
                </a:solidFill>
              </a:rPr>
              <a:t>系统主要功能</a:t>
            </a:r>
            <a:endParaRPr lang="zh-CN" altLang="en-US" sz="2000" b="1" dirty="0">
              <a:solidFill>
                <a:schemeClr val="bg1"/>
              </a:solidFill>
            </a:endParaRPr>
          </a:p>
        </p:txBody>
      </p:sp>
      <p:pic>
        <p:nvPicPr>
          <p:cNvPr id="1027" name="Picture 3"/>
          <p:cNvPicPr>
            <a:picLocks noChangeAspect="1" noChangeArrowheads="1"/>
          </p:cNvPicPr>
          <p:nvPr/>
        </p:nvPicPr>
        <p:blipFill>
          <a:blip r:embed="rId1" cstate="print"/>
          <a:srcRect/>
          <a:stretch>
            <a:fillRect/>
          </a:stretch>
        </p:blipFill>
        <p:spPr bwMode="auto">
          <a:xfrm>
            <a:off x="0" y="2244874"/>
            <a:ext cx="9144000" cy="3086100"/>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平台概述</a:t>
            </a:r>
            <a:endParaRPr lang="en-US" altLang="zh-CN"/>
          </a:p>
        </p:txBody>
      </p:sp>
      <p:sp>
        <p:nvSpPr>
          <p:cNvPr id="10" name="TextBox 10"/>
          <p:cNvSpPr txBox="1"/>
          <p:nvPr/>
        </p:nvSpPr>
        <p:spPr>
          <a:xfrm>
            <a:off x="0" y="908685"/>
            <a:ext cx="2678430" cy="398780"/>
          </a:xfrm>
          <a:prstGeom prst="rect">
            <a:avLst/>
          </a:prstGeom>
          <a:solidFill>
            <a:srgbClr val="C00000"/>
          </a:solidFill>
        </p:spPr>
        <p:txBody>
          <a:bodyPr wrap="square" rtlCol="0">
            <a:spAutoFit/>
          </a:bodyPr>
          <a:lstStyle>
            <a:defPPr>
              <a:defRPr lang="zh-CN"/>
            </a:defPPr>
            <a:lvl1pPr>
              <a:defRPr sz="2400"/>
            </a:lvl1pPr>
          </a:lstStyle>
          <a:p>
            <a:r>
              <a:rPr lang="zh-CN" altLang="en-US" sz="2000" b="1" dirty="0">
                <a:solidFill>
                  <a:schemeClr val="bg1"/>
                </a:solidFill>
              </a:rPr>
              <a:t>常用功能流转示例图</a:t>
            </a:r>
            <a:endParaRPr lang="zh-CN" altLang="en-US" sz="2000" b="1" dirty="0">
              <a:solidFill>
                <a:schemeClr val="bg1"/>
              </a:solidFill>
            </a:endParaRPr>
          </a:p>
        </p:txBody>
      </p:sp>
      <p:pic>
        <p:nvPicPr>
          <p:cNvPr id="4" name="内容占位符 3"/>
          <p:cNvPicPr>
            <a:picLocks noChangeAspect="1"/>
          </p:cNvPicPr>
          <p:nvPr>
            <p:ph idx="1"/>
            <p:custDataLst>
              <p:tags r:id="rId1"/>
            </p:custDataLst>
          </p:nvPr>
        </p:nvPicPr>
        <p:blipFill>
          <a:blip r:embed="rId2"/>
          <a:stretch>
            <a:fillRect/>
          </a:stretch>
        </p:blipFill>
        <p:spPr>
          <a:xfrm>
            <a:off x="-372745" y="1244600"/>
            <a:ext cx="10038715" cy="541718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平台概述</a:t>
            </a:r>
            <a:endParaRPr lang="zh-CN" altLang="en-US" dirty="0"/>
          </a:p>
        </p:txBody>
      </p:sp>
      <p:sp>
        <p:nvSpPr>
          <p:cNvPr id="10" name="TextBox 10"/>
          <p:cNvSpPr txBox="1"/>
          <p:nvPr/>
        </p:nvSpPr>
        <p:spPr>
          <a:xfrm>
            <a:off x="1" y="914400"/>
            <a:ext cx="1403647" cy="400110"/>
          </a:xfrm>
          <a:prstGeom prst="rect">
            <a:avLst/>
          </a:prstGeom>
          <a:solidFill>
            <a:srgbClr val="C00000"/>
          </a:solidFill>
        </p:spPr>
        <p:txBody>
          <a:bodyPr wrap="square" rtlCol="0">
            <a:spAutoFit/>
          </a:bodyPr>
          <a:lstStyle>
            <a:defPPr>
              <a:defRPr lang="zh-CN"/>
            </a:defPPr>
            <a:lvl1pPr>
              <a:defRPr sz="2400"/>
            </a:lvl1pPr>
          </a:lstStyle>
          <a:p>
            <a:r>
              <a:rPr lang="zh-CN" altLang="en-US" sz="2000" b="1" dirty="0">
                <a:solidFill>
                  <a:schemeClr val="bg1"/>
                </a:solidFill>
              </a:rPr>
              <a:t>应用目标</a:t>
            </a:r>
            <a:endParaRPr lang="zh-CN" altLang="en-US" sz="2000" b="1" dirty="0">
              <a:solidFill>
                <a:schemeClr val="bg1"/>
              </a:solidFill>
            </a:endParaRPr>
          </a:p>
        </p:txBody>
      </p:sp>
      <p:graphicFrame>
        <p:nvGraphicFramePr>
          <p:cNvPr id="5" name="图示 4"/>
          <p:cNvGraphicFramePr/>
          <p:nvPr/>
        </p:nvGraphicFramePr>
        <p:xfrm>
          <a:off x="539552" y="1397000"/>
          <a:ext cx="7920880" cy="476830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平台功能</a:t>
            </a:r>
            <a:r>
              <a:rPr lang="en-US" altLang="zh-CN" dirty="0"/>
              <a:t>|</a:t>
            </a:r>
            <a:r>
              <a:rPr lang="zh-CN" altLang="en-US" dirty="0"/>
              <a:t>仓储供应管理</a:t>
            </a:r>
            <a:endParaRPr lang="zh-CN" altLang="en-US" dirty="0"/>
          </a:p>
        </p:txBody>
      </p:sp>
      <p:pic>
        <p:nvPicPr>
          <p:cNvPr id="4" name="内容占位符 3"/>
          <p:cNvPicPr>
            <a:picLocks noGrp="1" noChangeAspect="1"/>
          </p:cNvPicPr>
          <p:nvPr>
            <p:ph idx="1"/>
          </p:nvPr>
        </p:nvPicPr>
        <p:blipFill>
          <a:blip r:embed="rId1" cstate="print">
            <a:extLst>
              <a:ext uri="{28A0092B-C50C-407E-A947-70E740481C1C}">
                <a14:useLocalDpi xmlns:a14="http://schemas.microsoft.com/office/drawing/2010/main" val="0"/>
              </a:ext>
            </a:extLst>
          </a:blip>
          <a:stretch>
            <a:fillRect/>
          </a:stretch>
        </p:blipFill>
        <p:spPr>
          <a:xfrm>
            <a:off x="0" y="914400"/>
            <a:ext cx="9144000" cy="5898976"/>
          </a:xfrm>
        </p:spPr>
      </p:pic>
      <p:sp>
        <p:nvSpPr>
          <p:cNvPr id="5" name="TextBox 10"/>
          <p:cNvSpPr txBox="1"/>
          <p:nvPr/>
        </p:nvSpPr>
        <p:spPr>
          <a:xfrm>
            <a:off x="0" y="914400"/>
            <a:ext cx="5292079" cy="400110"/>
          </a:xfrm>
          <a:prstGeom prst="rect">
            <a:avLst/>
          </a:prstGeom>
          <a:solidFill>
            <a:srgbClr val="C00000"/>
          </a:solidFill>
        </p:spPr>
        <p:txBody>
          <a:bodyPr wrap="square" rtlCol="0">
            <a:spAutoFit/>
          </a:bodyPr>
          <a:lstStyle>
            <a:defPPr>
              <a:defRPr lang="zh-CN"/>
            </a:defPPr>
            <a:lvl1pPr>
              <a:defRPr sz="2400"/>
            </a:lvl1pPr>
          </a:lstStyle>
          <a:p>
            <a:r>
              <a:rPr lang="zh-CN" altLang="en-US" sz="2000" b="1" dirty="0">
                <a:solidFill>
                  <a:schemeClr val="bg1"/>
                </a:solidFill>
              </a:rPr>
              <a:t>仓储规范化管理和物流实时跟踪</a:t>
            </a:r>
            <a:r>
              <a:rPr lang="en-US" altLang="zh-CN" sz="2000" b="1" dirty="0">
                <a:solidFill>
                  <a:schemeClr val="bg1"/>
                </a:solidFill>
              </a:rPr>
              <a:t>-</a:t>
            </a:r>
            <a:r>
              <a:rPr lang="zh-CN" altLang="en-US" sz="2000" b="1" dirty="0">
                <a:solidFill>
                  <a:schemeClr val="bg1"/>
                </a:solidFill>
              </a:rPr>
              <a:t>首页菜单栏</a:t>
            </a:r>
            <a:endParaRPr lang="zh-CN" altLang="en-US" sz="2000" b="1" dirty="0">
              <a:solidFill>
                <a:schemeClr val="bg1"/>
              </a:solidFill>
            </a:endParaRPr>
          </a:p>
        </p:txBody>
      </p:sp>
      <p:sp>
        <p:nvSpPr>
          <p:cNvPr id="6" name="圆角矩形 5"/>
          <p:cNvSpPr/>
          <p:nvPr/>
        </p:nvSpPr>
        <p:spPr>
          <a:xfrm>
            <a:off x="1187624" y="1476832"/>
            <a:ext cx="7056784" cy="1728192"/>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788024" y="2256910"/>
            <a:ext cx="2736303" cy="307777"/>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仓库供应管理功能项菜单</a:t>
            </a:r>
            <a:endParaRPr lang="zh-CN" altLang="en-US" sz="1400" dirty="0">
              <a:solidFill>
                <a:srgbClr val="FFFFFF"/>
              </a:solidFill>
              <a:latin typeface="黑体" panose="02010609060101010101" pitchFamily="2" charset="-122"/>
              <a:ea typeface="黑体" panose="02010609060101010101" pitchFamily="2" charset="-122"/>
            </a:endParaRPr>
          </a:p>
        </p:txBody>
      </p:sp>
      <p:sp>
        <p:nvSpPr>
          <p:cNvPr id="8" name="圆角矩形 7"/>
          <p:cNvSpPr/>
          <p:nvPr/>
        </p:nvSpPr>
        <p:spPr>
          <a:xfrm>
            <a:off x="1214247" y="3255328"/>
            <a:ext cx="2493657" cy="96576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979712" y="3255328"/>
            <a:ext cx="1636702" cy="307777"/>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综合告警</a:t>
            </a:r>
            <a:endParaRPr lang="zh-CN" altLang="en-US" sz="1400" dirty="0">
              <a:solidFill>
                <a:srgbClr val="FFFFFF"/>
              </a:solidFill>
              <a:latin typeface="黑体" panose="02010609060101010101" pitchFamily="2" charset="-122"/>
              <a:ea typeface="黑体" panose="02010609060101010101" pitchFamily="2" charset="-122"/>
            </a:endParaRPr>
          </a:p>
        </p:txBody>
      </p:sp>
      <p:sp>
        <p:nvSpPr>
          <p:cNvPr id="10" name="圆角矩形 9"/>
          <p:cNvSpPr/>
          <p:nvPr/>
        </p:nvSpPr>
        <p:spPr>
          <a:xfrm>
            <a:off x="1216210" y="4271392"/>
            <a:ext cx="2493657" cy="96576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3716771" y="3255328"/>
            <a:ext cx="5319725" cy="3198008"/>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3994137" y="6479467"/>
            <a:ext cx="2349947" cy="307777"/>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备件实时调度示意图</a:t>
            </a:r>
            <a:endParaRPr lang="zh-CN" altLang="en-US" sz="1400" dirty="0">
              <a:solidFill>
                <a:srgbClr val="FFFFFF"/>
              </a:solidFill>
              <a:latin typeface="黑体" panose="02010609060101010101" pitchFamily="2" charset="-122"/>
              <a:ea typeface="黑体" panose="02010609060101010101" pitchFamily="2" charset="-122"/>
            </a:endParaRPr>
          </a:p>
        </p:txBody>
      </p:sp>
      <p:sp>
        <p:nvSpPr>
          <p:cNvPr id="14" name="文本框 13"/>
          <p:cNvSpPr txBox="1"/>
          <p:nvPr/>
        </p:nvSpPr>
        <p:spPr>
          <a:xfrm>
            <a:off x="1972565" y="4247918"/>
            <a:ext cx="1636702" cy="307777"/>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待办事项列表</a:t>
            </a:r>
            <a:endParaRPr lang="zh-CN" altLang="en-US" sz="1400" dirty="0">
              <a:solidFill>
                <a:srgbClr val="FFFFFF"/>
              </a:solidFill>
              <a:latin typeface="黑体" panose="02010609060101010101" pitchFamily="2" charset="-122"/>
              <a:ea typeface="黑体" panose="02010609060101010101" pitchFamily="2" charset="-122"/>
            </a:endParaRPr>
          </a:p>
        </p:txBody>
      </p:sp>
      <p:sp>
        <p:nvSpPr>
          <p:cNvPr id="15" name="圆角矩形 14"/>
          <p:cNvSpPr/>
          <p:nvPr/>
        </p:nvSpPr>
        <p:spPr>
          <a:xfrm>
            <a:off x="1187624" y="5389888"/>
            <a:ext cx="2493657" cy="1397356"/>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1963683" y="6463664"/>
            <a:ext cx="1636702" cy="307777"/>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仓库实景监控</a:t>
            </a:r>
            <a:endParaRPr lang="zh-CN" altLang="en-US" sz="1400" dirty="0">
              <a:solidFill>
                <a:srgbClr val="FFFFFF"/>
              </a:solidFill>
              <a:latin typeface="黑体" panose="02010609060101010101" pitchFamily="2" charset="-122"/>
              <a:ea typeface="黑体" panose="02010609060101010101" pitchFamily="2"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仓储</a:t>
            </a:r>
            <a:r>
              <a:rPr lang="en-US" altLang="zh-CN"/>
              <a:t>|</a:t>
            </a:r>
            <a:r>
              <a:rPr lang="zh-CN" altLang="en-US"/>
              <a:t>初始备件信息</a:t>
            </a:r>
            <a:r>
              <a:rPr lang="en-US" altLang="zh-CN"/>
              <a:t>	</a:t>
            </a:r>
            <a:endParaRPr lang="en-US" altLang="zh-CN"/>
          </a:p>
        </p:txBody>
      </p:sp>
      <p:sp>
        <p:nvSpPr>
          <p:cNvPr id="3" name="内容占位符 2"/>
          <p:cNvSpPr>
            <a:spLocks noGrp="1"/>
          </p:cNvSpPr>
          <p:nvPr>
            <p:ph idx="1"/>
          </p:nvPr>
        </p:nvSpPr>
        <p:spPr/>
        <p:txBody>
          <a:bodyPr/>
          <a:p>
            <a:r>
              <a:rPr lang="zh-CN" altLang="en-US">
                <a:solidFill>
                  <a:schemeClr val="accent1">
                    <a:lumMod val="50000"/>
                  </a:schemeClr>
                </a:solidFill>
              </a:rPr>
              <a:t>系统提供两种方式导入备件信息</a:t>
            </a:r>
            <a:r>
              <a:rPr lang="en-US" altLang="zh-CN"/>
              <a:t>:</a:t>
            </a:r>
            <a:endParaRPr lang="en-US" altLang="zh-CN"/>
          </a:p>
          <a:p>
            <a:endParaRPr lang="en-US" altLang="zh-CN"/>
          </a:p>
          <a:p>
            <a:r>
              <a:rPr lang="en-US" altLang="zh-CN" sz="1800">
                <a:solidFill>
                  <a:srgbClr val="003399"/>
                </a:solidFill>
                <a:uFillTx/>
              </a:rPr>
              <a:t>1</a:t>
            </a:r>
            <a:r>
              <a:rPr lang="zh-CN" altLang="en-US" sz="1800">
                <a:solidFill>
                  <a:srgbClr val="003399"/>
                </a:solidFill>
                <a:uFillTx/>
              </a:rPr>
              <a:t>、系统提供</a:t>
            </a:r>
            <a:r>
              <a:rPr lang="en-US" altLang="zh-CN" sz="1800">
                <a:solidFill>
                  <a:srgbClr val="003399"/>
                </a:solidFill>
                <a:uFillTx/>
              </a:rPr>
              <a:t>execl</a:t>
            </a:r>
            <a:r>
              <a:rPr lang="zh-CN" altLang="en-US" sz="1800">
                <a:solidFill>
                  <a:srgbClr val="003399"/>
                </a:solidFill>
                <a:uFillTx/>
              </a:rPr>
              <a:t>模板，省级可按</a:t>
            </a:r>
            <a:r>
              <a:rPr lang="en-US" altLang="zh-CN" sz="1800">
                <a:solidFill>
                  <a:srgbClr val="003399"/>
                </a:solidFill>
                <a:uFillTx/>
              </a:rPr>
              <a:t>execl</a:t>
            </a:r>
            <a:r>
              <a:rPr lang="zh-CN" altLang="en-US" sz="1800">
                <a:solidFill>
                  <a:srgbClr val="003399"/>
                </a:solidFill>
                <a:uFillTx/>
              </a:rPr>
              <a:t>模板将本省的备件数据导入</a:t>
            </a:r>
            <a:r>
              <a:rPr lang="en-US" altLang="zh-CN" sz="1800">
                <a:solidFill>
                  <a:srgbClr val="003399"/>
                </a:solidFill>
                <a:uFillTx/>
              </a:rPr>
              <a:t>execl</a:t>
            </a:r>
            <a:r>
              <a:rPr lang="zh-CN" altLang="en-US" sz="1800">
                <a:solidFill>
                  <a:srgbClr val="003399"/>
                </a:solidFill>
                <a:uFillTx/>
              </a:rPr>
              <a:t>中；前提条件为：本省的备件编码已完成与系统的合并；并且编码与系统编码揉合的越完整，导入备件的信息越准确；</a:t>
            </a:r>
            <a:endParaRPr lang="zh-CN" altLang="en-US" sz="1800">
              <a:solidFill>
                <a:srgbClr val="003399"/>
              </a:solidFill>
              <a:uFillTx/>
            </a:endParaRPr>
          </a:p>
          <a:p>
            <a:r>
              <a:rPr lang="en-US" altLang="zh-CN" sz="1800">
                <a:solidFill>
                  <a:srgbClr val="003399"/>
                </a:solidFill>
                <a:uFillTx/>
              </a:rPr>
              <a:t>2</a:t>
            </a:r>
            <a:r>
              <a:rPr lang="zh-CN" altLang="en-US" sz="1800">
                <a:solidFill>
                  <a:srgbClr val="003399"/>
                </a:solidFill>
                <a:uFillTx/>
              </a:rPr>
              <a:t>、系统中提供条码补录的功能。可在条码补录中，选择填写备件的相关信息，点击补录条码即可；</a:t>
            </a:r>
            <a:r>
              <a:rPr lang="en-US" altLang="zh-CN" sz="1800">
                <a:solidFill>
                  <a:srgbClr val="003399"/>
                </a:solidFill>
                <a:uFillTx/>
              </a:rPr>
              <a:t>(</a:t>
            </a:r>
            <a:r>
              <a:rPr lang="zh-CN" altLang="en-US" sz="1800">
                <a:solidFill>
                  <a:srgbClr val="003399"/>
                </a:solidFill>
                <a:uFillTx/>
              </a:rPr>
              <a:t>附</a:t>
            </a:r>
            <a:r>
              <a:rPr lang="en-US" altLang="zh-CN" sz="1800">
                <a:solidFill>
                  <a:srgbClr val="003399"/>
                </a:solidFill>
                <a:uFillTx/>
              </a:rPr>
              <a:t>:1</a:t>
            </a:r>
            <a:r>
              <a:rPr lang="zh-CN" altLang="en-US" sz="1800">
                <a:solidFill>
                  <a:srgbClr val="003399"/>
                </a:solidFill>
                <a:uFillTx/>
              </a:rPr>
              <a:t>、条码补录是针对 设备上已粘贴条码且该条码非一体化平台生成的条码，可用条码补录功能进行备件的补录；</a:t>
            </a:r>
            <a:r>
              <a:rPr lang="en-US" altLang="zh-CN" sz="1800">
                <a:solidFill>
                  <a:srgbClr val="003399"/>
                </a:solidFill>
                <a:uFillTx/>
              </a:rPr>
              <a:t>2</a:t>
            </a:r>
            <a:r>
              <a:rPr lang="zh-CN" altLang="en-US" sz="1800">
                <a:solidFill>
                  <a:srgbClr val="003399"/>
                </a:solidFill>
                <a:uFillTx/>
              </a:rPr>
              <a:t>、条码补录系统会生成一个系统规范的条码与补录的条码做一个绑定的关系，默认系统在库存查询、综合查询等列表中显示的备件条码为系统的规范条码，在进行出入库扫码环节时，补录的条码可以扫码使用，即备件上粘贴的条码信息；</a:t>
            </a:r>
            <a:r>
              <a:rPr lang="en-US" altLang="zh-CN" sz="1800">
                <a:solidFill>
                  <a:srgbClr val="003399"/>
                </a:solidFill>
                <a:uFillTx/>
              </a:rPr>
              <a:t>)</a:t>
            </a:r>
            <a:endParaRPr lang="en-US" altLang="zh-CN" sz="1800">
              <a:solidFill>
                <a:srgbClr val="003399"/>
              </a:solidFill>
              <a:uFillTx/>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仓储</a:t>
            </a:r>
            <a:r>
              <a:rPr lang="en-US" altLang="zh-CN">
                <a:sym typeface="+mn-ea"/>
              </a:rPr>
              <a:t>|</a:t>
            </a:r>
            <a:r>
              <a:rPr lang="zh-CN" altLang="en-US">
                <a:sym typeface="+mn-ea"/>
              </a:rPr>
              <a:t>仓库管理</a:t>
            </a:r>
            <a:r>
              <a:rPr lang="en-US" altLang="zh-CN">
                <a:sym typeface="+mn-ea"/>
              </a:rPr>
              <a:t>-</a:t>
            </a:r>
            <a:r>
              <a:rPr lang="zh-CN" altLang="en-US">
                <a:sym typeface="+mn-ea"/>
              </a:rPr>
              <a:t>新建、查看、仓库管理员</a:t>
            </a:r>
            <a:endParaRPr lang="en-US" altLang="zh-CN">
              <a:sym typeface="+mn-ea"/>
            </a:endParaRPr>
          </a:p>
        </p:txBody>
      </p:sp>
      <p:sp>
        <p:nvSpPr>
          <p:cNvPr id="3" name="内容占位符 2"/>
          <p:cNvSpPr>
            <a:spLocks noGrp="1"/>
          </p:cNvSpPr>
          <p:nvPr>
            <p:ph idx="1"/>
          </p:nvPr>
        </p:nvSpPr>
        <p:spPr>
          <a:xfrm>
            <a:off x="0" y="990600"/>
            <a:ext cx="9144000" cy="5109845"/>
          </a:xfrm>
        </p:spPr>
        <p:txBody>
          <a:bodyPr/>
          <a:p>
            <a:r>
              <a:rPr lang="en-US" altLang="zh-CN" sz="1800"/>
              <a:t>1</a:t>
            </a:r>
            <a:r>
              <a:rPr lang="zh-CN" altLang="en-US" sz="1800"/>
              <a:t>、新建仓库：仓储供应管理</a:t>
            </a:r>
            <a:r>
              <a:rPr lang="en-US" altLang="zh-CN" sz="1800"/>
              <a:t>-&gt;</a:t>
            </a:r>
            <a:r>
              <a:rPr lang="zh-CN" altLang="en-US" sz="1800"/>
              <a:t>基础数据维护</a:t>
            </a:r>
            <a:r>
              <a:rPr lang="en-US" altLang="zh-CN" sz="1800"/>
              <a:t>-&gt;</a:t>
            </a:r>
            <a:r>
              <a:rPr lang="zh-CN" altLang="en-US" sz="1800"/>
              <a:t>仓库管理</a:t>
            </a:r>
            <a:r>
              <a:rPr lang="en-US" altLang="zh-CN" sz="1800"/>
              <a:t>-&gt;</a:t>
            </a:r>
            <a:r>
              <a:rPr lang="zh-CN" altLang="en-US" sz="1800"/>
              <a:t>点击</a:t>
            </a:r>
            <a:r>
              <a:rPr lang="en-US" altLang="zh-CN" sz="1800"/>
              <a:t>&lt;</a:t>
            </a:r>
            <a:r>
              <a:rPr lang="zh-CN" altLang="en-US" sz="1800">
                <a:sym typeface="+mn-ea"/>
              </a:rPr>
              <a:t>新建仓库</a:t>
            </a:r>
            <a:r>
              <a:rPr lang="en-US" altLang="zh-CN" sz="1800"/>
              <a:t>&gt;</a:t>
            </a:r>
            <a:r>
              <a:rPr lang="zh-CN" altLang="en-US" sz="1800"/>
              <a:t>按钮填写仓库的相关信息：其中仓库所属单位说明：该属性所选的仓库机构将影响出入库制单是用户可出入那些仓库的数据；仓库所在机构为某个部门下(如:山东省气象局/探测中心部门)，备件出入库时只有该部门下的人员才可进行备件的出入库操作；仓库所在机构为机构下(如:山东省气象局)该机构下的所有部门用户都可对该仓库进行备件的出入库操作；同时拥有某个仓库管理员身份的用户，该仓库在备件出入库时所管理的仓库</a:t>
            </a:r>
            <a:r>
              <a:rPr lang="zh-CN" altLang="en-US" sz="1800"/>
              <a:t>都可进行操作；例:A部门下的某个用户是B部门下某个仓库的仓库管理员；A部门下的该用户对备件进行出入库操作时，可针对的仓库分别为:所在机构为机构下的仓库、所在机构为A部门下的所有仓库、该用户所管理的仓库；</a:t>
            </a:r>
            <a:endParaRPr lang="zh-CN" altLang="en-US" sz="1800"/>
          </a:p>
          <a:p>
            <a:pPr marL="0" indent="0">
              <a:buNone/>
            </a:pPr>
            <a:endParaRPr lang="zh-CN" altLang="en-US" sz="1800"/>
          </a:p>
          <a:p>
            <a:r>
              <a:rPr lang="en-US" altLang="zh-CN" sz="1800"/>
              <a:t>2</a:t>
            </a:r>
            <a:r>
              <a:rPr lang="zh-CN" altLang="en-US" sz="1800"/>
              <a:t>、库位信息：仓库的库位信息是非必须的。主要看本省仓库备件的管理级别；如果管理级别到库位则应当新建该仓库的库位等信息，入库备件时，应该每个备件勾选其入库的所在库位信息；</a:t>
            </a:r>
            <a:endParaRPr lang="zh-CN" altLang="en-US" sz="1800"/>
          </a:p>
          <a:p>
            <a:r>
              <a:rPr lang="en-US" altLang="zh-CN" sz="1800"/>
              <a:t>3</a:t>
            </a:r>
            <a:r>
              <a:rPr lang="zh-CN" altLang="en-US" sz="1800"/>
              <a:t>、仓库管理员</a:t>
            </a:r>
            <a:r>
              <a:rPr lang="en-US" altLang="zh-CN" sz="1800"/>
              <a:t>:</a:t>
            </a:r>
            <a:r>
              <a:rPr lang="zh-CN" altLang="en-US" sz="1800"/>
              <a:t>仓库管理员主要作用是，但备件进行出入库操作时，流程到达仓库扫码出入库环节，是由该仓库的仓库管理员进行出入库单据的扫码操作的；</a:t>
            </a:r>
            <a:endParaRPr lang="zh-CN" altLang="en-US" sz="1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图示 13"/>
          <p:cNvGraphicFramePr/>
          <p:nvPr/>
        </p:nvGraphicFramePr>
        <p:xfrm>
          <a:off x="1763688" y="908720"/>
          <a:ext cx="7776864" cy="482453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2" name="标题 1"/>
          <p:cNvSpPr>
            <a:spLocks noGrp="1"/>
          </p:cNvSpPr>
          <p:nvPr>
            <p:ph type="title"/>
          </p:nvPr>
        </p:nvSpPr>
        <p:spPr/>
        <p:txBody>
          <a:bodyPr/>
          <a:lstStyle/>
          <a:p>
            <a:r>
              <a:rPr lang="zh-CN" altLang="en-US" dirty="0"/>
              <a:t>仓储</a:t>
            </a:r>
            <a:r>
              <a:rPr lang="en-US" altLang="zh-CN" dirty="0"/>
              <a:t>|</a:t>
            </a:r>
            <a:r>
              <a:rPr lang="zh-CN" altLang="en-US" dirty="0"/>
              <a:t>仓库管理</a:t>
            </a:r>
            <a:endParaRPr lang="zh-CN" altLang="en-US" dirty="0"/>
          </a:p>
        </p:txBody>
      </p:sp>
      <p:sp>
        <p:nvSpPr>
          <p:cNvPr id="11" name="TextBox 10"/>
          <p:cNvSpPr txBox="1"/>
          <p:nvPr/>
        </p:nvSpPr>
        <p:spPr>
          <a:xfrm>
            <a:off x="1" y="908720"/>
            <a:ext cx="1763687" cy="400110"/>
          </a:xfrm>
          <a:prstGeom prst="rect">
            <a:avLst/>
          </a:prstGeom>
          <a:solidFill>
            <a:srgbClr val="C00000"/>
          </a:solidFill>
        </p:spPr>
        <p:txBody>
          <a:bodyPr wrap="square" rtlCol="0">
            <a:spAutoFit/>
          </a:bodyPr>
          <a:lstStyle>
            <a:defPPr>
              <a:defRPr lang="zh-CN"/>
            </a:defPPr>
            <a:lvl1pPr>
              <a:defRPr sz="2400"/>
            </a:lvl1pPr>
          </a:lstStyle>
          <a:p>
            <a:r>
              <a:rPr lang="zh-CN" altLang="en-US" sz="2000" b="1" dirty="0">
                <a:solidFill>
                  <a:schemeClr val="bg1"/>
                </a:solidFill>
              </a:rPr>
              <a:t>三类管理</a:t>
            </a:r>
            <a:endParaRPr lang="zh-CN" altLang="en-US" sz="2000" b="1" dirty="0">
              <a:solidFill>
                <a:schemeClr val="bg1"/>
              </a:solidFill>
            </a:endParaRPr>
          </a:p>
        </p:txBody>
      </p:sp>
      <p:pic>
        <p:nvPicPr>
          <p:cNvPr id="5" name="内容占位符 3"/>
          <p:cNvPicPr>
            <a:picLocks noGrp="1" noChangeAspect="1"/>
          </p:cNvPicPr>
          <p:nvPr>
            <p:ph idx="1"/>
          </p:nvPr>
        </p:nvPicPr>
        <p:blipFill>
          <a:blip r:embed="rId6" cstate="print"/>
          <a:stretch>
            <a:fillRect/>
          </a:stretch>
        </p:blipFill>
        <p:spPr>
          <a:xfrm>
            <a:off x="-83" y="1911440"/>
            <a:ext cx="9144000" cy="1528632"/>
          </a:xfrm>
          <a:prstGeom prst="rect">
            <a:avLst/>
          </a:prstGeom>
          <a:effectLst>
            <a:outerShdw blurRad="50800" dist="38100" dir="8100000" algn="tr" rotWithShape="0">
              <a:prstClr val="black">
                <a:alpha val="40000"/>
              </a:prstClr>
            </a:outerShdw>
          </a:effectLst>
        </p:spPr>
      </p:pic>
      <p:pic>
        <p:nvPicPr>
          <p:cNvPr id="6" name="图片 5"/>
          <p:cNvPicPr>
            <a:picLocks noChangeAspect="1"/>
          </p:cNvPicPr>
          <p:nvPr/>
        </p:nvPicPr>
        <p:blipFill>
          <a:blip r:embed="rId7" cstate="print"/>
          <a:stretch>
            <a:fillRect/>
          </a:stretch>
        </p:blipFill>
        <p:spPr>
          <a:xfrm>
            <a:off x="-83" y="3645024"/>
            <a:ext cx="9036496" cy="3177844"/>
          </a:xfrm>
          <a:prstGeom prst="rect">
            <a:avLst/>
          </a:prstGeom>
          <a:effectLst>
            <a:outerShdw blurRad="50800" dist="38100" dir="8100000" algn="tr" rotWithShape="0">
              <a:prstClr val="black">
                <a:alpha val="40000"/>
              </a:prstClr>
            </a:outerShdw>
          </a:effectLst>
        </p:spPr>
      </p:pic>
      <p:sp>
        <p:nvSpPr>
          <p:cNvPr id="7" name="文本框 5"/>
          <p:cNvSpPr txBox="1"/>
          <p:nvPr/>
        </p:nvSpPr>
        <p:spPr>
          <a:xfrm>
            <a:off x="4644008" y="3789040"/>
            <a:ext cx="1800200" cy="307777"/>
          </a:xfrm>
          <a:prstGeom prst="rect">
            <a:avLst/>
          </a:prstGeom>
          <a:solidFill>
            <a:srgbClr val="C00000"/>
          </a:solidFill>
        </p:spPr>
        <p:txBody>
          <a:bodyPr wrap="square" rtlCol="0">
            <a:spAutoFit/>
          </a:bodyPr>
          <a:lstStyle/>
          <a:p>
            <a:r>
              <a:rPr lang="zh-CN" altLang="en-US" sz="1400" dirty="0">
                <a:solidFill>
                  <a:srgbClr val="FFFFFF"/>
                </a:solidFill>
                <a:latin typeface="黑体" panose="02010609060101010101" pitchFamily="2" charset="-122"/>
                <a:ea typeface="黑体" panose="02010609060101010101" pitchFamily="2" charset="-122"/>
              </a:rPr>
              <a:t>仓库管理及库位设置</a:t>
            </a:r>
            <a:endParaRPr lang="zh-CN" altLang="en-US" sz="1400" dirty="0">
              <a:solidFill>
                <a:srgbClr val="FFFFFF"/>
              </a:solidFill>
              <a:latin typeface="黑体" panose="02010609060101010101" pitchFamily="2" charset="-122"/>
              <a:ea typeface="黑体" panose="02010609060101010101" pitchFamily="2" charset="-122"/>
            </a:endParaRPr>
          </a:p>
        </p:txBody>
      </p:sp>
      <p:sp>
        <p:nvSpPr>
          <p:cNvPr id="8" name="圆角矩形 7"/>
          <p:cNvSpPr/>
          <p:nvPr/>
        </p:nvSpPr>
        <p:spPr>
          <a:xfrm>
            <a:off x="0" y="4509120"/>
            <a:ext cx="8892480" cy="57606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6"/>
          <p:cNvSpPr txBox="1"/>
          <p:nvPr/>
        </p:nvSpPr>
        <p:spPr>
          <a:xfrm>
            <a:off x="5292080" y="4853191"/>
            <a:ext cx="1152128" cy="215444"/>
          </a:xfrm>
          <a:prstGeom prst="rect">
            <a:avLst/>
          </a:prstGeom>
          <a:solidFill>
            <a:srgbClr val="C00000"/>
          </a:solidFill>
        </p:spPr>
        <p:txBody>
          <a:bodyPr wrap="square" rtlCol="0">
            <a:spAutoFit/>
          </a:bodyPr>
          <a:lstStyle/>
          <a:p>
            <a:r>
              <a:rPr lang="zh-CN" altLang="en-US" sz="800" dirty="0">
                <a:solidFill>
                  <a:srgbClr val="FFFFFF"/>
                </a:solidFill>
                <a:latin typeface="黑体" panose="02010609060101010101" pitchFamily="2" charset="-122"/>
                <a:ea typeface="黑体" panose="02010609060101010101" pitchFamily="2" charset="-122"/>
              </a:rPr>
              <a:t>仓库管理员新增页签</a:t>
            </a:r>
            <a:endParaRPr lang="zh-CN" altLang="en-US" sz="800" dirty="0">
              <a:solidFill>
                <a:srgbClr val="FFFFFF"/>
              </a:solidFill>
              <a:latin typeface="黑体" panose="02010609060101010101" pitchFamily="2" charset="-122"/>
              <a:ea typeface="黑体" panose="02010609060101010101" pitchFamily="2" charset="-122"/>
            </a:endParaRPr>
          </a:p>
        </p:txBody>
      </p:sp>
      <p:sp>
        <p:nvSpPr>
          <p:cNvPr id="10" name="圆角矩形 9"/>
          <p:cNvSpPr/>
          <p:nvPr/>
        </p:nvSpPr>
        <p:spPr>
          <a:xfrm>
            <a:off x="0" y="5157192"/>
            <a:ext cx="8964488" cy="1728192"/>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8"/>
          <p:cNvSpPr txBox="1"/>
          <p:nvPr/>
        </p:nvSpPr>
        <p:spPr>
          <a:xfrm>
            <a:off x="6438935" y="5841558"/>
            <a:ext cx="1152128" cy="215444"/>
          </a:xfrm>
          <a:prstGeom prst="rect">
            <a:avLst/>
          </a:prstGeom>
          <a:solidFill>
            <a:srgbClr val="C00000"/>
          </a:solidFill>
        </p:spPr>
        <p:txBody>
          <a:bodyPr wrap="square" rtlCol="0">
            <a:spAutoFit/>
          </a:bodyPr>
          <a:lstStyle/>
          <a:p>
            <a:r>
              <a:rPr lang="zh-CN" altLang="en-US" sz="800" dirty="0">
                <a:solidFill>
                  <a:srgbClr val="FFFFFF"/>
                </a:solidFill>
                <a:latin typeface="黑体" panose="02010609060101010101" pitchFamily="2" charset="-122"/>
                <a:ea typeface="黑体" panose="02010609060101010101" pitchFamily="2" charset="-122"/>
              </a:rPr>
              <a:t>仓库库位设置页签</a:t>
            </a:r>
            <a:endParaRPr lang="zh-CN" altLang="en-US" sz="800" dirty="0">
              <a:solidFill>
                <a:srgbClr val="FFFFFF"/>
              </a:solidFill>
              <a:latin typeface="黑体" panose="02010609060101010101" pitchFamily="2" charset="-122"/>
              <a:ea typeface="黑体" panose="02010609060101010101" pitchFamily="2" charset="-122"/>
            </a:endParaRPr>
          </a:p>
        </p:txBody>
      </p:sp>
    </p:spTree>
  </p:cSld>
  <p:clrMapOvr>
    <a:masterClrMapping/>
  </p:clrMapOvr>
</p:sld>
</file>

<file path=ppt/tags/tag1.xml><?xml version="1.0" encoding="utf-8"?>
<p:tagLst xmlns:p="http://schemas.openxmlformats.org/presentationml/2006/main">
  <p:tag name="KSO_WM_UNIT_PLACING_PICTURE_USER_VIEWPORT" val="{&quot;height&quot;:6960,&quot;width&quot;:13627}"/>
</p:tagLst>
</file>

<file path=ppt/theme/theme1.xml><?xml version="1.0" encoding="utf-8"?>
<a:theme xmlns:a="http://schemas.openxmlformats.org/drawingml/2006/main" name="mocppt">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自定义 200">
      <a:dk1>
        <a:sysClr val="windowText" lastClr="000000"/>
      </a:dk1>
      <a:lt1>
        <a:sysClr val="window" lastClr="FFFFFF"/>
      </a:lt1>
      <a:dk2>
        <a:srgbClr val="293C6C"/>
      </a:dk2>
      <a:lt2>
        <a:srgbClr val="EEECE1"/>
      </a:lt2>
      <a:accent1>
        <a:srgbClr val="293C6C"/>
      </a:accent1>
      <a:accent2>
        <a:srgbClr val="293C6C"/>
      </a:accent2>
      <a:accent3>
        <a:srgbClr val="293C6C"/>
      </a:accent3>
      <a:accent4>
        <a:srgbClr val="293C6C"/>
      </a:accent4>
      <a:accent5>
        <a:srgbClr val="293C6C"/>
      </a:accent5>
      <a:accent6>
        <a:srgbClr val="293C6C"/>
      </a:accent6>
      <a:hlink>
        <a:srgbClr val="0000FF"/>
      </a:hlink>
      <a:folHlink>
        <a:srgbClr val="80008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none">
        <a:spAutoFit/>
      </a:bodyPr>
      <a:lstStyle>
        <a:defPPr>
          <a:lnSpc>
            <a:spcPct val="175000"/>
          </a:lnSpc>
          <a:buClr>
            <a:srgbClr val="C00000"/>
          </a:buClr>
          <a:buFont typeface="Wingdings" panose="05000000000000000000" pitchFamily="2" charset="2"/>
          <a:buChar char="p"/>
          <a:defRPr lang="zh-CN" altLang="en-US" b="1" cap="all" dirty="0">
            <a:ln w="9000" cmpd="sng">
              <a:noFill/>
              <a:prstDash val="solid"/>
            </a:ln>
            <a:solidFill>
              <a:srgbClr val="FF0000"/>
            </a:solidFill>
            <a:effectLst>
              <a:glow rad="139700">
                <a:schemeClr val="accent1">
                  <a:satMod val="175000"/>
                  <a:alpha val="40000"/>
                </a:schemeClr>
              </a:glow>
              <a:reflection blurRad="12700" stA="28000" endPos="45000" dist="1000" dir="5400000" sy="-100000" algn="bl" rotWithShape="0"/>
            </a:effectLst>
            <a:latin typeface="+mn-lt"/>
            <a:ea typeface="+mn-ea"/>
          </a:defRPr>
        </a:defPPr>
      </a:lst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主题">
  <a:themeElements>
    <a:clrScheme name="自定义 200">
      <a:dk1>
        <a:sysClr val="windowText" lastClr="000000"/>
      </a:dk1>
      <a:lt1>
        <a:sysClr val="window" lastClr="FFFFFF"/>
      </a:lt1>
      <a:dk2>
        <a:srgbClr val="293C6C"/>
      </a:dk2>
      <a:lt2>
        <a:srgbClr val="EEECE1"/>
      </a:lt2>
      <a:accent1>
        <a:srgbClr val="293C6C"/>
      </a:accent1>
      <a:accent2>
        <a:srgbClr val="293C6C"/>
      </a:accent2>
      <a:accent3>
        <a:srgbClr val="293C6C"/>
      </a:accent3>
      <a:accent4>
        <a:srgbClr val="293C6C"/>
      </a:accent4>
      <a:accent5>
        <a:srgbClr val="293C6C"/>
      </a:accent5>
      <a:accent6>
        <a:srgbClr val="293C6C"/>
      </a:accent6>
      <a:hlink>
        <a:srgbClr val="0000FF"/>
      </a:hlink>
      <a:folHlink>
        <a:srgbClr val="800080"/>
      </a:folHlink>
    </a:clrScheme>
    <a:fontScheme name="自定义 1">
      <a:majorFont>
        <a:latin typeface="Arial Black"/>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none">
        <a:spAutoFit/>
      </a:bodyPr>
      <a:lstStyle>
        <a:defPPr>
          <a:lnSpc>
            <a:spcPct val="175000"/>
          </a:lnSpc>
          <a:buClr>
            <a:srgbClr val="C00000"/>
          </a:buClr>
          <a:buFont typeface="Wingdings" panose="05000000000000000000" pitchFamily="2" charset="2"/>
          <a:buChar char="p"/>
          <a:defRPr lang="zh-CN" altLang="en-US" b="1" cap="all" dirty="0">
            <a:ln w="9000" cmpd="sng">
              <a:noFill/>
              <a:prstDash val="solid"/>
            </a:ln>
            <a:solidFill>
              <a:srgbClr val="FF0000"/>
            </a:solidFill>
            <a:effectLst>
              <a:glow rad="139700">
                <a:schemeClr val="accent1">
                  <a:satMod val="175000"/>
                  <a:alpha val="40000"/>
                </a:schemeClr>
              </a:glow>
              <a:reflection blurRad="12700" stA="28000" endPos="45000" dist="1000" dir="5400000" sy="-100000" algn="bl" rotWithShape="0"/>
            </a:effectLst>
            <a:latin typeface="+mn-lt"/>
            <a:ea typeface="+mn-ea"/>
          </a:defRPr>
        </a:defPPr>
      </a:lst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1_mocppt">
  <a:themeElements>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Office 主题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主题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主题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主题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主题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主题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主题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主题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主题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主题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mocppt</Template>
  <TotalTime>0</TotalTime>
  <Words>3178</Words>
  <Application>WPS 演示</Application>
  <PresentationFormat>全屏显示(4:3)</PresentationFormat>
  <Paragraphs>192</Paragraphs>
  <Slides>26</Slides>
  <Notes>0</Notes>
  <HiddenSlides>0</HiddenSlides>
  <MMClips>0</MMClips>
  <ScaleCrop>false</ScaleCrop>
  <HeadingPairs>
    <vt:vector size="6" baseType="variant">
      <vt:variant>
        <vt:lpstr>已用的字体</vt:lpstr>
      </vt:variant>
      <vt:variant>
        <vt:i4>12</vt:i4>
      </vt:variant>
      <vt:variant>
        <vt:lpstr>主题</vt:lpstr>
      </vt:variant>
      <vt:variant>
        <vt:i4>4</vt:i4>
      </vt:variant>
      <vt:variant>
        <vt:lpstr>幻灯片标题</vt:lpstr>
      </vt:variant>
      <vt:variant>
        <vt:i4>26</vt:i4>
      </vt:variant>
    </vt:vector>
  </HeadingPairs>
  <TitlesOfParts>
    <vt:vector size="42" baseType="lpstr">
      <vt:lpstr>Arial</vt:lpstr>
      <vt:lpstr>宋体</vt:lpstr>
      <vt:lpstr>Wingdings</vt:lpstr>
      <vt:lpstr>楷体_GB2312</vt:lpstr>
      <vt:lpstr>新宋体</vt:lpstr>
      <vt:lpstr>Times New Roman</vt:lpstr>
      <vt:lpstr>黑体</vt:lpstr>
      <vt:lpstr>Arial</vt:lpstr>
      <vt:lpstr>微软雅黑</vt:lpstr>
      <vt:lpstr>隶书</vt:lpstr>
      <vt:lpstr>Arial Unicode MS</vt:lpstr>
      <vt:lpstr>Calibri</vt:lpstr>
      <vt:lpstr>mocppt</vt:lpstr>
      <vt:lpstr>Office 主题</vt:lpstr>
      <vt:lpstr>1_Office 主题</vt:lpstr>
      <vt:lpstr>1_mocppt</vt:lpstr>
      <vt:lpstr>综合气象观测业务运行 信息化平台介绍 仓储供应管理</vt:lpstr>
      <vt:lpstr>平台概述</vt:lpstr>
      <vt:lpstr>平台概述</vt:lpstr>
      <vt:lpstr>平台概述</vt:lpstr>
      <vt:lpstr>平台概述</vt:lpstr>
      <vt:lpstr>平台功能|仓储供应管理</vt:lpstr>
      <vt:lpstr>仓储|初始备件信息	</vt:lpstr>
      <vt:lpstr>仓储|仓库管理-新建、查看、仓库管理员</vt:lpstr>
      <vt:lpstr>仓储|仓库管理</vt:lpstr>
      <vt:lpstr>仓储|出入库管理</vt:lpstr>
      <vt:lpstr>仓储|编码申请</vt:lpstr>
      <vt:lpstr>仓储|装备编码管理</vt:lpstr>
      <vt:lpstr>仓储|自定义流程</vt:lpstr>
      <vt:lpstr>仓储|条码生成打印</vt:lpstr>
      <vt:lpstr>仓储|地域状态变更</vt:lpstr>
      <vt:lpstr>仓储|综合查询</vt:lpstr>
      <vt:lpstr>仓储|使用申请</vt:lpstr>
      <vt:lpstr>仓储|采购计划</vt:lpstr>
      <vt:lpstr>仓储|物资采购</vt:lpstr>
      <vt:lpstr>仓储|合同登记</vt:lpstr>
      <vt:lpstr>仓储|合同登记</vt:lpstr>
      <vt:lpstr>仓储|合同登记</vt:lpstr>
      <vt:lpstr>仓储|可视化--预算统计</vt:lpstr>
      <vt:lpstr>仓储|可视化--出入库数量统计</vt:lpstr>
      <vt:lpstr>仓储|库位详情统计</vt:lpstr>
      <vt:lpstr> </vt:lpstr>
    </vt:vector>
  </TitlesOfParts>
  <Company>Lenovo (Beijing) Limited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刘银锋</dc:creator>
  <cp:lastModifiedBy>几番 』</cp:lastModifiedBy>
  <cp:revision>745</cp:revision>
  <cp:lastPrinted>2113-01-01T00:00:00Z</cp:lastPrinted>
  <dcterms:created xsi:type="dcterms:W3CDTF">2011-04-02T05:28:00Z</dcterms:created>
  <dcterms:modified xsi:type="dcterms:W3CDTF">2020-10-15T06:02:52Z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2052-11.1.0.10069</vt:lpwstr>
  </property>
</Properties>
</file>